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fntdata" ContentType="application/x-fontdata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Relationship Id="rId5" Type="http://schemas.openxmlformats.org/officeDocument/2006/relationships/custom-properties" Target="docProps/custom.xml" /></Relationships>
</file>

<file path=ppt/presentation.xml><?xml version="1.0" encoding="utf-8"?>
<!--Generated by Aspose.Slides for .NET 21.5-->
<p:presentation xmlns:r="http://schemas.openxmlformats.org/officeDocument/2006/relationships" xmlns:a="http://schemas.openxmlformats.org/drawingml/2006/main" xmlns:p="http://schemas.openxmlformats.org/presentationml/2006/main" embedTrueTypeFonts="1">
  <p:sldMasterIdLst>
    <p:sldMasterId id="2147483648" r:id="rId1"/>
    <p:sldMasterId id="2147483671" r:id="rId2"/>
    <p:sldMasterId id="2147483687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6" r:id="rId9"/>
    <p:sldId id="269" r:id="rId10"/>
    <p:sldId id="272" r:id="rId11"/>
    <p:sldId id="275" r:id="rId12"/>
    <p:sldId id="278" r:id="rId13"/>
    <p:sldId id="281" r:id="rId14"/>
    <p:sldId id="284" r:id="rId15"/>
    <p:sldId id="287" r:id="rId16"/>
    <p:sldId id="290" r:id="rId17"/>
    <p:sldId id="293" r:id="rId18"/>
    <p:sldId id="296" r:id="rId19"/>
    <p:sldId id="299" r:id="rId20"/>
    <p:sldId id="302" r:id="rId21"/>
    <p:sldId id="305" r:id="rId22"/>
    <p:sldId id="308" r:id="rId23"/>
    <p:sldId id="311" r:id="rId24"/>
    <p:sldId id="314" r:id="rId25"/>
    <p:sldId id="317" r:id="rId26"/>
    <p:sldId id="320" r:id="rId27"/>
    <p:sldId id="323" r:id="rId28"/>
    <p:sldId id="326" r:id="rId29"/>
    <p:sldId id="329" r:id="rId30"/>
    <p:sldId id="332" r:id="rId31"/>
    <p:sldId id="335" r:id="rId32"/>
    <p:sldId id="338" r:id="rId33"/>
    <p:sldId id="341" r:id="rId34"/>
    <p:sldId id="344" r:id="rId35"/>
    <p:sldId id="347" r:id="rId36"/>
    <p:sldId id="350" r:id="rId37"/>
    <p:sldId id="353" r:id="rId38"/>
    <p:sldId id="356" r:id="rId39"/>
    <p:sldId id="359" r:id="rId40"/>
    <p:sldId id="362" r:id="rId41"/>
    <p:sldId id="365" r:id="rId42"/>
    <p:sldId id="368" r:id="rId43"/>
    <p:sldId id="371" r:id="rId44"/>
    <p:sldId id="374" r:id="rId45"/>
    <p:sldId id="377" r:id="rId46"/>
    <p:sldId id="380" r:id="rId47"/>
    <p:sldId id="383" r:id="rId48"/>
    <p:sldId id="386" r:id="rId49"/>
    <p:sldId id="389" r:id="rId50"/>
    <p:sldId id="392" r:id="rId51"/>
    <p:sldId id="395" r:id="rId52"/>
    <p:sldId id="398" r:id="rId53"/>
    <p:sldId id="401" r:id="rId54"/>
    <p:sldId id="404" r:id="rId55"/>
    <p:sldId id="407" r:id="rId56"/>
    <p:sldId id="410" r:id="rId57"/>
    <p:sldId id="413" r:id="rId58"/>
  </p:sldIdLst>
  <p:sldSz cx="9144000" cy="5143500"/>
  <p:notesSz cx="9144000" cy="51435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Lato"/>
      <p:regular r:id="rId64"/>
      <p:bold r:id="rId65"/>
      <p:italic r:id="rId66"/>
      <p:boldItalic r:id="rId67"/>
    </p:embeddedFont>
  </p:embeddedFontLst>
  <p:custDataLst>
    <p:tags r:id="rId59"/>
  </p:custDataLst>
  <p:defaultTextStyle/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1" d="100"/>
          <a:sy n="1" d="100"/>
        </p:scale>
        <p:origin x="0" y="0"/>
      </p:cViewPr>
    </p:cSldViewPr>
  </p:notesViewPr>
  <p:gridSpacing cx="78028800" cy="78028800"/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10" Type="http://schemas.openxmlformats.org/officeDocument/2006/relationships/slide" Target="slides/slide6.xml" /><Relationship Id="rId11" Type="http://schemas.openxmlformats.org/officeDocument/2006/relationships/slide" Target="slides/slide7.xml" /><Relationship Id="rId12" Type="http://schemas.openxmlformats.org/officeDocument/2006/relationships/slide" Target="slides/slide8.xml" /><Relationship Id="rId13" Type="http://schemas.openxmlformats.org/officeDocument/2006/relationships/slide" Target="slides/slide9.xml" /><Relationship Id="rId14" Type="http://schemas.openxmlformats.org/officeDocument/2006/relationships/slide" Target="slides/slide10.xml" /><Relationship Id="rId15" Type="http://schemas.openxmlformats.org/officeDocument/2006/relationships/slide" Target="slides/slide11.xml" /><Relationship Id="rId16" Type="http://schemas.openxmlformats.org/officeDocument/2006/relationships/slide" Target="slides/slide12.xml" /><Relationship Id="rId17" Type="http://schemas.openxmlformats.org/officeDocument/2006/relationships/slide" Target="slides/slide13.xml" /><Relationship Id="rId18" Type="http://schemas.openxmlformats.org/officeDocument/2006/relationships/slide" Target="slides/slide14.xml" /><Relationship Id="rId19" Type="http://schemas.openxmlformats.org/officeDocument/2006/relationships/slide" Target="slides/slide15.xml" /><Relationship Id="rId2" Type="http://schemas.openxmlformats.org/officeDocument/2006/relationships/slideMaster" Target="slideMasters/slideMaster2.xml" /><Relationship Id="rId20" Type="http://schemas.openxmlformats.org/officeDocument/2006/relationships/slide" Target="slides/slide16.xml" /><Relationship Id="rId21" Type="http://schemas.openxmlformats.org/officeDocument/2006/relationships/slide" Target="slides/slide17.xml" /><Relationship Id="rId22" Type="http://schemas.openxmlformats.org/officeDocument/2006/relationships/slide" Target="slides/slide18.xml" /><Relationship Id="rId23" Type="http://schemas.openxmlformats.org/officeDocument/2006/relationships/slide" Target="slides/slide19.xml" /><Relationship Id="rId24" Type="http://schemas.openxmlformats.org/officeDocument/2006/relationships/slide" Target="slides/slide20.xml" /><Relationship Id="rId25" Type="http://schemas.openxmlformats.org/officeDocument/2006/relationships/slide" Target="slides/slide21.xml" /><Relationship Id="rId26" Type="http://schemas.openxmlformats.org/officeDocument/2006/relationships/slide" Target="slides/slide22.xml" /><Relationship Id="rId27" Type="http://schemas.openxmlformats.org/officeDocument/2006/relationships/slide" Target="slides/slide23.xml" /><Relationship Id="rId28" Type="http://schemas.openxmlformats.org/officeDocument/2006/relationships/slide" Target="slides/slide24.xml" /><Relationship Id="rId29" Type="http://schemas.openxmlformats.org/officeDocument/2006/relationships/slide" Target="slides/slide25.xml" /><Relationship Id="rId3" Type="http://schemas.openxmlformats.org/officeDocument/2006/relationships/slideMaster" Target="slideMasters/slideMaster3.xml" /><Relationship Id="rId30" Type="http://schemas.openxmlformats.org/officeDocument/2006/relationships/slide" Target="slides/slide26.xml" /><Relationship Id="rId31" Type="http://schemas.openxmlformats.org/officeDocument/2006/relationships/slide" Target="slides/slide27.xml" /><Relationship Id="rId32" Type="http://schemas.openxmlformats.org/officeDocument/2006/relationships/slide" Target="slides/slide28.xml" /><Relationship Id="rId33" Type="http://schemas.openxmlformats.org/officeDocument/2006/relationships/slide" Target="slides/slide29.xml" /><Relationship Id="rId34" Type="http://schemas.openxmlformats.org/officeDocument/2006/relationships/slide" Target="slides/slide30.xml" /><Relationship Id="rId35" Type="http://schemas.openxmlformats.org/officeDocument/2006/relationships/slide" Target="slides/slide31.xml" /><Relationship Id="rId36" Type="http://schemas.openxmlformats.org/officeDocument/2006/relationships/slide" Target="slides/slide32.xml" /><Relationship Id="rId37" Type="http://schemas.openxmlformats.org/officeDocument/2006/relationships/slide" Target="slides/slide33.xml" /><Relationship Id="rId38" Type="http://schemas.openxmlformats.org/officeDocument/2006/relationships/slide" Target="slides/slide34.xml" /><Relationship Id="rId39" Type="http://schemas.openxmlformats.org/officeDocument/2006/relationships/slide" Target="slides/slide35.xml" /><Relationship Id="rId4" Type="http://schemas.openxmlformats.org/officeDocument/2006/relationships/notesMaster" Target="notesMasters/notesMaster1.xml" /><Relationship Id="rId40" Type="http://schemas.openxmlformats.org/officeDocument/2006/relationships/slide" Target="slides/slide36.xml" /><Relationship Id="rId41" Type="http://schemas.openxmlformats.org/officeDocument/2006/relationships/slide" Target="slides/slide37.xml" /><Relationship Id="rId42" Type="http://schemas.openxmlformats.org/officeDocument/2006/relationships/slide" Target="slides/slide38.xml" /><Relationship Id="rId43" Type="http://schemas.openxmlformats.org/officeDocument/2006/relationships/slide" Target="slides/slide39.xml" /><Relationship Id="rId44" Type="http://schemas.openxmlformats.org/officeDocument/2006/relationships/slide" Target="slides/slide40.xml" /><Relationship Id="rId45" Type="http://schemas.openxmlformats.org/officeDocument/2006/relationships/slide" Target="slides/slide41.xml" /><Relationship Id="rId46" Type="http://schemas.openxmlformats.org/officeDocument/2006/relationships/slide" Target="slides/slide42.xml" /><Relationship Id="rId47" Type="http://schemas.openxmlformats.org/officeDocument/2006/relationships/slide" Target="slides/slide43.xml" /><Relationship Id="rId48" Type="http://schemas.openxmlformats.org/officeDocument/2006/relationships/slide" Target="slides/slide44.xml" /><Relationship Id="rId49" Type="http://schemas.openxmlformats.org/officeDocument/2006/relationships/slide" Target="slides/slide45.xml" /><Relationship Id="rId5" Type="http://schemas.openxmlformats.org/officeDocument/2006/relationships/slide" Target="slides/slide1.xml" /><Relationship Id="rId50" Type="http://schemas.openxmlformats.org/officeDocument/2006/relationships/slide" Target="slides/slide46.xml" /><Relationship Id="rId51" Type="http://schemas.openxmlformats.org/officeDocument/2006/relationships/slide" Target="slides/slide47.xml" /><Relationship Id="rId52" Type="http://schemas.openxmlformats.org/officeDocument/2006/relationships/slide" Target="slides/slide48.xml" /><Relationship Id="rId53" Type="http://schemas.openxmlformats.org/officeDocument/2006/relationships/slide" Target="slides/slide49.xml" /><Relationship Id="rId54" Type="http://schemas.openxmlformats.org/officeDocument/2006/relationships/slide" Target="slides/slide50.xml" /><Relationship Id="rId55" Type="http://schemas.openxmlformats.org/officeDocument/2006/relationships/slide" Target="slides/slide51.xml" /><Relationship Id="rId56" Type="http://schemas.openxmlformats.org/officeDocument/2006/relationships/slide" Target="slides/slide52.xml" /><Relationship Id="rId57" Type="http://schemas.openxmlformats.org/officeDocument/2006/relationships/slide" Target="slides/slide53.xml" /><Relationship Id="rId58" Type="http://schemas.openxmlformats.org/officeDocument/2006/relationships/slide" Target="slides/slide54.xml" /><Relationship Id="rId59" Type="http://schemas.openxmlformats.org/officeDocument/2006/relationships/tags" Target="tags/tag1.xml" /><Relationship Id="rId6" Type="http://schemas.openxmlformats.org/officeDocument/2006/relationships/slide" Target="slides/slide2.xml" /><Relationship Id="rId60" Type="http://schemas.openxmlformats.org/officeDocument/2006/relationships/font" Target="fonts/font1.fntdata" /><Relationship Id="rId61" Type="http://schemas.openxmlformats.org/officeDocument/2006/relationships/font" Target="fonts/font2.fntdata" /><Relationship Id="rId62" Type="http://schemas.openxmlformats.org/officeDocument/2006/relationships/font" Target="fonts/font3.fntdata" /><Relationship Id="rId63" Type="http://schemas.openxmlformats.org/officeDocument/2006/relationships/font" Target="fonts/font4.fntdata" /><Relationship Id="rId64" Type="http://schemas.openxmlformats.org/officeDocument/2006/relationships/font" Target="fonts/font5.fntdata" /><Relationship Id="rId65" Type="http://schemas.openxmlformats.org/officeDocument/2006/relationships/font" Target="fonts/font6.fntdata" /><Relationship Id="rId66" Type="http://schemas.openxmlformats.org/officeDocument/2006/relationships/font" Target="fonts/font7.fntdata" /><Relationship Id="rId67" Type="http://schemas.openxmlformats.org/officeDocument/2006/relationships/font" Target="fonts/font8.fntdata" /><Relationship Id="rId68" Type="http://schemas.openxmlformats.org/officeDocument/2006/relationships/presProps" Target="presProps.xml" /><Relationship Id="rId69" Type="http://schemas.openxmlformats.org/officeDocument/2006/relationships/viewProps" Target="viewProps.xml" /><Relationship Id="rId7" Type="http://schemas.openxmlformats.org/officeDocument/2006/relationships/slide" Target="slides/slide3.xml" /><Relationship Id="rId70" Type="http://schemas.openxmlformats.org/officeDocument/2006/relationships/theme" Target="theme/theme1.xml" /><Relationship Id="rId71" Type="http://schemas.openxmlformats.org/officeDocument/2006/relationships/tableStyles" Target="tableStyles.xml" /><Relationship Id="rId8" Type="http://schemas.openxmlformats.org/officeDocument/2006/relationships/slide" Target="slides/slide4.xml" /><Relationship Id="rId9" Type="http://schemas.openxmlformats.org/officeDocument/2006/relationships/slide" Target="slides/slide5.xml" /></Relationships>
</file>

<file path=ppt/notesMasters/_rels/notesMaster1.xml.rels>&#65279;<?xml version="1.0" encoding="utf-8" standalone="yes"?><Relationships xmlns="http://schemas.openxmlformats.org/package/2006/relationships"><Relationship Id="rId1" Type="http://schemas.openxmlformats.org/officeDocument/2006/relationships/theme" Target="../theme/theme4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>
  <p:cSld>
    <p:spTree>
      <p:nvGrpSpPr>
        <p:cNvPr id="2" name="Shape 2"/>
        <p:cNvGrpSpPr/>
        <p:nvPr/>
      </p:nvGrpSpPr>
      <p:grpSpPr>
        <a:xfrm>
          <a:off x="0" y="0"/>
          <a: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ct val="0"/>
              </a:spcBef>
              <a:spcAft>
                <a:spcPct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ct val="0"/>
              </a:spcBef>
              <a:spcAft>
                <a:spcPct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ct val="0"/>
              </a:spcBef>
              <a:spcAft>
                <a:spcPct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ct val="0"/>
      </a:spcBef>
      <a:spcAft>
        <a:spcPct val="0"/>
      </a:spcAft>
    </a:defPPr>
    <a:lvl1pPr marR="0" lvl="0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ct val="0"/>
      </a:spcBef>
      <a:spcAft>
        <a:spcPct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3.xml" /><Relationship Id="rId2" Type="http://schemas.openxmlformats.org/officeDocument/2006/relationships/notesMaster" Target="../notesMasters/notesMaster1.xml" /></Relationships>
</file>

<file path=ppt/notesSlides/_rels/notesSlide1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2.xml" /><Relationship Id="rId2" Type="http://schemas.openxmlformats.org/officeDocument/2006/relationships/notesMaster" Target="../notesMasters/notesMaster1.xml" /></Relationships>
</file>

<file path=ppt/notesSlides/_rels/notesSlide1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3.xml" /><Relationship Id="rId2" Type="http://schemas.openxmlformats.org/officeDocument/2006/relationships/notesMaster" Target="../notesMasters/notesMaster1.xml" /></Relationships>
</file>

<file path=ppt/notesSlides/_rels/notesSlide1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4.xml" /><Relationship Id="rId2" Type="http://schemas.openxmlformats.org/officeDocument/2006/relationships/notesMaster" Target="../notesMasters/notesMaster1.xml" /></Relationships>
</file>

<file path=ppt/notesSlides/_rels/notesSlide1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5.xml" /><Relationship Id="rId2" Type="http://schemas.openxmlformats.org/officeDocument/2006/relationships/notesMaster" Target="../notesMasters/notesMaster1.xml" /></Relationships>
</file>

<file path=ppt/notesSlides/_rels/notesSlide1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6.xml" /><Relationship Id="rId2" Type="http://schemas.openxmlformats.org/officeDocument/2006/relationships/notesMaster" Target="../notesMasters/notesMaster1.xml" /></Relationships>
</file>

<file path=ppt/notesSlides/_rels/notesSlide1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7.xml" /><Relationship Id="rId2" Type="http://schemas.openxmlformats.org/officeDocument/2006/relationships/notesMaster" Target="../notesMasters/notesMaster1.xml" /></Relationships>
</file>

<file path=ppt/notesSlides/_rels/notesSlide1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8.xml" /><Relationship Id="rId2" Type="http://schemas.openxmlformats.org/officeDocument/2006/relationships/notesMaster" Target="../notesMasters/notesMaster1.xml" /></Relationships>
</file>

<file path=ppt/notesSlides/_rels/notesSlide1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9.xml" /><Relationship Id="rId2" Type="http://schemas.openxmlformats.org/officeDocument/2006/relationships/notesMaster" Target="../notesMasters/notesMaster1.xml" /></Relationships>
</file>

<file path=ppt/notesSlides/_rels/notesSlide1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0.xml" /><Relationship Id="rId2" Type="http://schemas.openxmlformats.org/officeDocument/2006/relationships/notesMaster" Target="../notesMasters/notesMaster1.xml" /></Relationships>
</file>

<file path=ppt/notesSlides/_rels/notesSlide1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1.xml" /><Relationship Id="rId2" Type="http://schemas.openxmlformats.org/officeDocument/2006/relationships/notesMaster" Target="../notesMasters/notesMaster1.xml" /></Relationships>
</file>

<file path=ppt/notesSlides/_rels/notesSlide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4.xml" /><Relationship Id="rId2" Type="http://schemas.openxmlformats.org/officeDocument/2006/relationships/notesMaster" Target="../notesMasters/notesMaster1.xml" /></Relationships>
</file>

<file path=ppt/notesSlides/_rels/notesSlide2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2.xml" /><Relationship Id="rId2" Type="http://schemas.openxmlformats.org/officeDocument/2006/relationships/notesMaster" Target="../notesMasters/notesMaster1.xml" /></Relationships>
</file>

<file path=ppt/notesSlides/_rels/notesSlide2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3.xml" /><Relationship Id="rId2" Type="http://schemas.openxmlformats.org/officeDocument/2006/relationships/notesMaster" Target="../notesMasters/notesMaster1.xml" /></Relationships>
</file>

<file path=ppt/notesSlides/_rels/notesSlide2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4.xml" /><Relationship Id="rId2" Type="http://schemas.openxmlformats.org/officeDocument/2006/relationships/notesMaster" Target="../notesMasters/notesMaster1.xml" /></Relationships>
</file>

<file path=ppt/notesSlides/_rels/notesSlide2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5.xml" /><Relationship Id="rId2" Type="http://schemas.openxmlformats.org/officeDocument/2006/relationships/notesMaster" Target="../notesMasters/notesMaster1.xml" /></Relationships>
</file>

<file path=ppt/notesSlides/_rels/notesSlide2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6.xml" /><Relationship Id="rId2" Type="http://schemas.openxmlformats.org/officeDocument/2006/relationships/notesMaster" Target="../notesMasters/notesMaster1.xml" /></Relationships>
</file>

<file path=ppt/notesSlides/_rels/notesSlide2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7.xml" /><Relationship Id="rId2" Type="http://schemas.openxmlformats.org/officeDocument/2006/relationships/notesMaster" Target="../notesMasters/notesMaster1.xml" /></Relationships>
</file>

<file path=ppt/notesSlides/_rels/notesSlide2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8.xml" /><Relationship Id="rId2" Type="http://schemas.openxmlformats.org/officeDocument/2006/relationships/notesMaster" Target="../notesMasters/notesMaster1.xml" /></Relationships>
</file>

<file path=ppt/notesSlides/_rels/notesSlide2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39.xml" /><Relationship Id="rId2" Type="http://schemas.openxmlformats.org/officeDocument/2006/relationships/notesMaster" Target="../notesMasters/notesMaster1.xml" /></Relationships>
</file>

<file path=ppt/notesSlides/_rels/notesSlide2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0.xml" /><Relationship Id="rId2" Type="http://schemas.openxmlformats.org/officeDocument/2006/relationships/notesMaster" Target="../notesMasters/notesMaster1.xml" /></Relationships>
</file>

<file path=ppt/notesSlides/_rels/notesSlide2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1.xml" /><Relationship Id="rId2" Type="http://schemas.openxmlformats.org/officeDocument/2006/relationships/notesMaster" Target="../notesMasters/notesMaster1.xml" /></Relationships>
</file>

<file path=ppt/notesSlides/_rels/notesSlide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5.xml" /><Relationship Id="rId2" Type="http://schemas.openxmlformats.org/officeDocument/2006/relationships/notesMaster" Target="../notesMasters/notesMaster1.xml" /></Relationships>
</file>

<file path=ppt/notesSlides/_rels/notesSlide3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2.xml" /><Relationship Id="rId2" Type="http://schemas.openxmlformats.org/officeDocument/2006/relationships/notesMaster" Target="../notesMasters/notesMaster1.xml" /></Relationships>
</file>

<file path=ppt/notesSlides/_rels/notesSlide3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3.xml" /><Relationship Id="rId2" Type="http://schemas.openxmlformats.org/officeDocument/2006/relationships/notesMaster" Target="../notesMasters/notesMaster1.xml" /></Relationships>
</file>

<file path=ppt/notesSlides/_rels/notesSlide3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4.xml" /><Relationship Id="rId2" Type="http://schemas.openxmlformats.org/officeDocument/2006/relationships/notesMaster" Target="../notesMasters/notesMaster1.xml" /></Relationships>
</file>

<file path=ppt/notesSlides/_rels/notesSlide33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5.xml" /><Relationship Id="rId2" Type="http://schemas.openxmlformats.org/officeDocument/2006/relationships/notesMaster" Target="../notesMasters/notesMaster1.xml" /></Relationships>
</file>

<file path=ppt/notesSlides/_rels/notesSlide3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6.xml" /><Relationship Id="rId2" Type="http://schemas.openxmlformats.org/officeDocument/2006/relationships/notesMaster" Target="../notesMasters/notesMaster1.xml" /></Relationships>
</file>

<file path=ppt/notesSlides/_rels/notesSlide3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7.xml" /><Relationship Id="rId2" Type="http://schemas.openxmlformats.org/officeDocument/2006/relationships/notesMaster" Target="../notesMasters/notesMaster1.xml" /></Relationships>
</file>

<file path=ppt/notesSlides/_rels/notesSlide3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8.xml" /><Relationship Id="rId2" Type="http://schemas.openxmlformats.org/officeDocument/2006/relationships/notesMaster" Target="../notesMasters/notesMaster1.xml" /></Relationships>
</file>

<file path=ppt/notesSlides/_rels/notesSlide3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49.xml" /><Relationship Id="rId2" Type="http://schemas.openxmlformats.org/officeDocument/2006/relationships/notesMaster" Target="../notesMasters/notesMaster1.xml" /></Relationships>
</file>

<file path=ppt/notesSlides/_rels/notesSlide3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0.xml" /><Relationship Id="rId2" Type="http://schemas.openxmlformats.org/officeDocument/2006/relationships/notesMaster" Target="../notesMasters/notesMaster1.xml" /></Relationships>
</file>

<file path=ppt/notesSlides/_rels/notesSlide3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1.xml" /><Relationship Id="rId2" Type="http://schemas.openxmlformats.org/officeDocument/2006/relationships/notesMaster" Target="../notesMasters/notesMaster1.xml" /></Relationships>
</file>

<file path=ppt/notesSlides/_rels/notesSlide4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6.xml" /><Relationship Id="rId2" Type="http://schemas.openxmlformats.org/officeDocument/2006/relationships/notesMaster" Target="../notesMasters/notesMaster1.xml" /></Relationships>
</file>

<file path=ppt/notesSlides/_rels/notesSlide40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2.xml" /><Relationship Id="rId2" Type="http://schemas.openxmlformats.org/officeDocument/2006/relationships/notesMaster" Target="../notesMasters/notesMaster1.xml" /></Relationships>
</file>

<file path=ppt/notesSlides/_rels/notesSlide41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3.xml" /><Relationship Id="rId2" Type="http://schemas.openxmlformats.org/officeDocument/2006/relationships/notesMaster" Target="../notesMasters/notesMaster1.xml" /></Relationships>
</file>

<file path=ppt/notesSlides/_rels/notesSlide42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54.xml" /><Relationship Id="rId2" Type="http://schemas.openxmlformats.org/officeDocument/2006/relationships/notesMaster" Target="../notesMasters/notesMaster1.xml" /></Relationships>
</file>

<file path=ppt/notesSlides/_rels/notesSlide5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7.xml" /><Relationship Id="rId2" Type="http://schemas.openxmlformats.org/officeDocument/2006/relationships/notesMaster" Target="../notesMasters/notesMaster1.xml" /></Relationships>
</file>

<file path=ppt/notesSlides/_rels/notesSlide6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8.xml" /><Relationship Id="rId2" Type="http://schemas.openxmlformats.org/officeDocument/2006/relationships/notesMaster" Target="../notesMasters/notesMaster1.xml" /></Relationships>
</file>

<file path=ppt/notesSlides/_rels/notesSlide7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19.xml" /><Relationship Id="rId2" Type="http://schemas.openxmlformats.org/officeDocument/2006/relationships/notesMaster" Target="../notesMasters/notesMaster1.xml" /></Relationships>
</file>

<file path=ppt/notesSlides/_rels/notesSlide8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0.xml" /><Relationship Id="rId2" Type="http://schemas.openxmlformats.org/officeDocument/2006/relationships/notesMaster" Target="../notesMasters/notesMaster1.xml" /></Relationships>
</file>

<file path=ppt/notesSlides/_rels/notesSlide9.xml.rels>&#65279;<?xml version="1.0" encoding="utf-8" standalone="yes"?><Relationships xmlns="http://schemas.openxmlformats.org/package/2006/relationships"><Relationship Id="rId1" Type="http://schemas.openxmlformats.org/officeDocument/2006/relationships/slide" Target="../slides/slide21.xml" /><Relationship Id="rId2" Type="http://schemas.openxmlformats.org/officeDocument/2006/relationships/notesMaster" Target="../notesMasters/notesMaster1.xml" /></Relationships>
</file>

<file path=ppt/notesSlides/notesSlide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24" name="Shape 224"/>
        <p:cNvGrpSpPr/>
        <p:nvPr/>
      </p:nvGrpSpPr>
      <p:grpSpPr>
        <a:xfrm>
          <a:off x="0" y="0"/>
          <a:ext cx="0" cy="0"/>
        </a:xfrm>
      </p:grpSpPr>
      <p:sp>
        <p:nvSpPr>
          <p:cNvPr id="225" name="Google Shape;225;g1f87997393_0_78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72" name="Shape 272"/>
        <p:cNvGrpSpPr/>
        <p:nvPr/>
      </p:nvGrpSpPr>
      <p:grpSpPr>
        <a:xfrm>
          <a:off x="0" y="0"/>
          <a:ext cx="0" cy="0"/>
        </a:xfrm>
      </p:grpSpPr>
      <p:sp>
        <p:nvSpPr>
          <p:cNvPr id="273" name="Google Shape;273;g2089d0c97b6_0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089d0c97b6_0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77" name="Shape 277"/>
        <p:cNvGrpSpPr/>
        <p:nvPr/>
      </p:nvGrpSpPr>
      <p:grpSpPr>
        <a:xfrm>
          <a:off x="0" y="0"/>
          <a:ext cx="0" cy="0"/>
        </a:xfrm>
      </p:grpSpPr>
      <p:sp>
        <p:nvSpPr>
          <p:cNvPr id="278" name="Google Shape;278;g2089d0c97b6_0_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2089d0c97b6_0_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82" name="Shape 282"/>
        <p:cNvGrpSpPr/>
        <p:nvPr/>
      </p:nvGrpSpPr>
      <p:grpSpPr>
        <a:xfrm>
          <a:off x="0" y="0"/>
          <a:ext cx="0" cy="0"/>
        </a:xfrm>
      </p:grpSpPr>
      <p:sp>
        <p:nvSpPr>
          <p:cNvPr id="283" name="Google Shape;283;g2089d0c97b6_0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2089d0c97b6_0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87" name="Shape 287"/>
        <p:cNvGrpSpPr/>
        <p:nvPr/>
      </p:nvGrpSpPr>
      <p:grpSpPr>
        <a:xfrm>
          <a:off x="0" y="0"/>
          <a:ext cx="0" cy="0"/>
        </a:xfrm>
      </p:grpSpPr>
      <p:sp>
        <p:nvSpPr>
          <p:cNvPr id="288" name="Google Shape;288;g2089d0c97b6_0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089d0c97b6_0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92" name="Shape 292"/>
        <p:cNvGrpSpPr/>
        <p:nvPr/>
      </p:nvGrpSpPr>
      <p:grpSpPr>
        <a:xfrm>
          <a:off x="0" y="0"/>
          <a:ext cx="0" cy="0"/>
        </a:xfrm>
      </p:grpSpPr>
      <p:sp>
        <p:nvSpPr>
          <p:cNvPr id="293" name="Google Shape;293;g2089d0c97b6_0_8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089d0c97b6_0_8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97" name="Shape 297"/>
        <p:cNvGrpSpPr/>
        <p:nvPr/>
      </p:nvGrpSpPr>
      <p:grpSpPr>
        <a:xfrm>
          <a:off x="0" y="0"/>
          <a:ext cx="0" cy="0"/>
        </a:xfrm>
      </p:grpSpPr>
      <p:sp>
        <p:nvSpPr>
          <p:cNvPr id="298" name="Google Shape;298;g2089d0c97b6_0_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2089d0c97b6_0_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02" name="Shape 302"/>
        <p:cNvGrpSpPr/>
        <p:nvPr/>
      </p:nvGrpSpPr>
      <p:grpSpPr>
        <a:xfrm>
          <a:off x="0" y="0"/>
          <a:ext cx="0" cy="0"/>
        </a:xfrm>
      </p:grpSpPr>
      <p:sp>
        <p:nvSpPr>
          <p:cNvPr id="303" name="Google Shape;303;g2089d0c97b6_0_8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2089d0c97b6_0_8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07" name="Shape 307"/>
        <p:cNvGrpSpPr/>
        <p:nvPr/>
      </p:nvGrpSpPr>
      <p:grpSpPr>
        <a:xfrm>
          <a:off x="0" y="0"/>
          <a:ext cx="0" cy="0"/>
        </a:xfrm>
      </p:grpSpPr>
      <p:sp>
        <p:nvSpPr>
          <p:cNvPr id="308" name="Google Shape;308;g2089d0c97b6_0_9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2089d0c97b6_0_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12" name="Shape 312"/>
        <p:cNvGrpSpPr/>
        <p:nvPr/>
      </p:nvGrpSpPr>
      <p:grpSpPr>
        <a:xfrm>
          <a:off x="0" y="0"/>
          <a:ext cx="0" cy="0"/>
        </a:xfrm>
      </p:grpSpPr>
      <p:sp>
        <p:nvSpPr>
          <p:cNvPr id="313" name="Google Shape;313;g2089d0c97b6_0_7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2089d0c97b6_0_7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17" name="Shape 317"/>
        <p:cNvGrpSpPr/>
        <p:nvPr/>
      </p:nvGrpSpPr>
      <p:grpSpPr>
        <a:xfrm>
          <a:off x="0" y="0"/>
          <a:ext cx="0" cy="0"/>
        </a:xfrm>
      </p:grpSpPr>
      <p:sp>
        <p:nvSpPr>
          <p:cNvPr id="318" name="Google Shape;318;g2089d0c97b6_0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089d0c97b6_0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29" name="Shape 229"/>
        <p:cNvGrpSpPr/>
        <p:nvPr/>
      </p:nvGrpSpPr>
      <p:grpSpPr>
        <a:xfrm>
          <a:off x="0" y="0"/>
          <a:ext cx="0" cy="0"/>
        </a:xfrm>
      </p:grpSpPr>
      <p:sp>
        <p:nvSpPr>
          <p:cNvPr id="230" name="Google Shape;230;g2089d0c97b6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089d0c97b6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22" name="Shape 322"/>
        <p:cNvGrpSpPr/>
        <p:nvPr/>
      </p:nvGrpSpPr>
      <p:grpSpPr>
        <a:xfrm>
          <a:off x="0" y="0"/>
          <a:ext cx="0" cy="0"/>
        </a:xfrm>
      </p:grpSpPr>
      <p:sp>
        <p:nvSpPr>
          <p:cNvPr id="323" name="Google Shape;323;g2089d0c97b6_0_6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089d0c97b6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27" name="Shape 327"/>
        <p:cNvGrpSpPr/>
        <p:nvPr/>
      </p:nvGrpSpPr>
      <p:grpSpPr>
        <a:xfrm>
          <a:off x="0" y="0"/>
          <a:ext cx="0" cy="0"/>
        </a:xfrm>
      </p:grpSpPr>
      <p:sp>
        <p:nvSpPr>
          <p:cNvPr id="328" name="Google Shape;328;g2089d0c97b6_0_1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2089d0c97b6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32" name="Shape 332"/>
        <p:cNvGrpSpPr/>
        <p:nvPr/>
      </p:nvGrpSpPr>
      <p:grpSpPr>
        <a:xfrm>
          <a:off x="0" y="0"/>
          <a:ext cx="0" cy="0"/>
        </a:xfrm>
      </p:grpSpPr>
      <p:sp>
        <p:nvSpPr>
          <p:cNvPr id="333" name="Google Shape;333;g2089d0c97b6_0_1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2089d0c97b6_0_1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37" name="Shape 337"/>
        <p:cNvGrpSpPr/>
        <p:nvPr/>
      </p:nvGrpSpPr>
      <p:grpSpPr>
        <a:xfrm>
          <a:off x="0" y="0"/>
          <a:ext cx="0" cy="0"/>
        </a:xfrm>
      </p:grpSpPr>
      <p:sp>
        <p:nvSpPr>
          <p:cNvPr id="338" name="Google Shape;338;g2089d0c97b6_0_11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089d0c97b6_0_11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42" name="Shape 342"/>
        <p:cNvGrpSpPr/>
        <p:nvPr/>
      </p:nvGrpSpPr>
      <p:grpSpPr>
        <a:xfrm>
          <a:off x="0" y="0"/>
          <a:ext cx="0" cy="0"/>
        </a:xfrm>
      </p:grpSpPr>
      <p:sp>
        <p:nvSpPr>
          <p:cNvPr id="343" name="Google Shape;343;g2089d0c97b6_2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089d0c97b6_2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47" name="Shape 347"/>
        <p:cNvGrpSpPr/>
        <p:nvPr/>
      </p:nvGrpSpPr>
      <p:grpSpPr>
        <a:xfrm>
          <a:off x="0" y="0"/>
          <a:ext cx="0" cy="0"/>
        </a:xfrm>
      </p:grpSpPr>
      <p:sp>
        <p:nvSpPr>
          <p:cNvPr id="348" name="Google Shape;348;g2089d0c97b6_2_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2089d0c97b6_2_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52" name="Shape 352"/>
        <p:cNvGrpSpPr/>
        <p:nvPr/>
      </p:nvGrpSpPr>
      <p:grpSpPr>
        <a:xfrm>
          <a:off x="0" y="0"/>
          <a:ext cx="0" cy="0"/>
        </a:xfrm>
      </p:grpSpPr>
      <p:sp>
        <p:nvSpPr>
          <p:cNvPr id="353" name="Google Shape;353;g2089d0c97b6_2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089d0c97b6_2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58" name="Shape 358"/>
        <p:cNvGrpSpPr/>
        <p:nvPr/>
      </p:nvGrpSpPr>
      <p:grpSpPr>
        <a:xfrm>
          <a:off x="0" y="0"/>
          <a:ext cx="0" cy="0"/>
        </a:xfrm>
      </p:grpSpPr>
      <p:sp>
        <p:nvSpPr>
          <p:cNvPr id="359" name="Google Shape;359;g2089d0c97b6_2_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089d0c97b6_2_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63" name="Shape 363"/>
        <p:cNvGrpSpPr/>
        <p:nvPr/>
      </p:nvGrpSpPr>
      <p:grpSpPr>
        <a:xfrm>
          <a:off x="0" y="0"/>
          <a:ext cx="0" cy="0"/>
        </a:xfrm>
      </p:grpSpPr>
      <p:sp>
        <p:nvSpPr>
          <p:cNvPr id="364" name="Google Shape;364;g2089d0c97b6_2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089d0c97b6_2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69" name="Shape 369"/>
        <p:cNvGrpSpPr/>
        <p:nvPr/>
      </p:nvGrpSpPr>
      <p:grpSpPr>
        <a:xfrm>
          <a:off x="0" y="0"/>
          <a:ext cx="0" cy="0"/>
        </a:xfrm>
      </p:grpSpPr>
      <p:sp>
        <p:nvSpPr>
          <p:cNvPr id="370" name="Google Shape;370;g2089d0c97b6_2_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089d0c97b6_2_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35" name="Shape 235"/>
        <p:cNvGrpSpPr/>
        <p:nvPr/>
      </p:nvGrpSpPr>
      <p:grpSpPr>
        <a:xfrm>
          <a:off x="0" y="0"/>
          <a:ext cx="0" cy="0"/>
        </a:xfrm>
      </p:grpSpPr>
      <p:sp>
        <p:nvSpPr>
          <p:cNvPr id="236" name="Google Shape;236;g2089d0c97b6_0_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089d0c97b6_0_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74" name="Shape 374"/>
        <p:cNvGrpSpPr/>
        <p:nvPr/>
      </p:nvGrpSpPr>
      <p:grpSpPr>
        <a:xfrm>
          <a:off x="0" y="0"/>
          <a:ext cx="0" cy="0"/>
        </a:xfrm>
      </p:grpSpPr>
      <p:sp>
        <p:nvSpPr>
          <p:cNvPr id="375" name="Google Shape;375;g2089d0c97b6_2_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2089d0c97b6_2_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79" name="Shape 379"/>
        <p:cNvGrpSpPr/>
        <p:nvPr/>
      </p:nvGrpSpPr>
      <p:grpSpPr>
        <a:xfrm>
          <a:off x="0" y="0"/>
          <a:ext cx="0" cy="0"/>
        </a:xfrm>
      </p:grpSpPr>
      <p:sp>
        <p:nvSpPr>
          <p:cNvPr id="380" name="Google Shape;380;g2089d0c97b6_2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089d0c97b6_2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84" name="Shape 384"/>
        <p:cNvGrpSpPr/>
        <p:nvPr/>
      </p:nvGrpSpPr>
      <p:grpSpPr>
        <a:xfrm>
          <a:off x="0" y="0"/>
          <a:ext cx="0" cy="0"/>
        </a:xfrm>
      </p:grpSpPr>
      <p:sp>
        <p:nvSpPr>
          <p:cNvPr id="385" name="Google Shape;385;g2089d0c97b6_2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2089d0c97b6_2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89" name="Shape 389"/>
        <p:cNvGrpSpPr/>
        <p:nvPr/>
      </p:nvGrpSpPr>
      <p:grpSpPr>
        <a:xfrm>
          <a:off x="0" y="0"/>
          <a:ext cx="0" cy="0"/>
        </a:xfrm>
      </p:grpSpPr>
      <p:sp>
        <p:nvSpPr>
          <p:cNvPr id="390" name="Google Shape;390;g2089d0c97b6_2_5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2089d0c97b6_2_5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94" name="Shape 394"/>
        <p:cNvGrpSpPr/>
        <p:nvPr/>
      </p:nvGrpSpPr>
      <p:grpSpPr>
        <a:xfrm>
          <a:off x="0" y="0"/>
          <a:ext cx="0" cy="0"/>
        </a:xfrm>
      </p:grpSpPr>
      <p:sp>
        <p:nvSpPr>
          <p:cNvPr id="395" name="Google Shape;395;g2089d0c97b6_2_5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089d0c97b6_2_5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399" name="Shape 399"/>
        <p:cNvGrpSpPr/>
        <p:nvPr/>
      </p:nvGrpSpPr>
      <p:grpSpPr>
        <a:xfrm>
          <a:off x="0" y="0"/>
          <a:ext cx="0" cy="0"/>
        </a:xfrm>
      </p:grpSpPr>
      <p:sp>
        <p:nvSpPr>
          <p:cNvPr id="400" name="Google Shape;400;g2089d0c97b6_2_6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2089d0c97b6_2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04" name="Shape 404"/>
        <p:cNvGrpSpPr/>
        <p:nvPr/>
      </p:nvGrpSpPr>
      <p:grpSpPr>
        <a:xfrm>
          <a:off x="0" y="0"/>
          <a:ext cx="0" cy="0"/>
        </a:xfrm>
      </p:grpSpPr>
      <p:sp>
        <p:nvSpPr>
          <p:cNvPr id="405" name="Google Shape;405;g2089d0c97b6_2_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2089d0c97b6_2_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09" name="Shape 409"/>
        <p:cNvGrpSpPr/>
        <p:nvPr/>
      </p:nvGrpSpPr>
      <p:grpSpPr>
        <a:xfrm>
          <a:off x="0" y="0"/>
          <a:ext cx="0" cy="0"/>
        </a:xfrm>
      </p:grpSpPr>
      <p:sp>
        <p:nvSpPr>
          <p:cNvPr id="410" name="Google Shape;410;g2089d0c97b6_2_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2089d0c97b6_2_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14" name="Shape 414"/>
        <p:cNvGrpSpPr/>
        <p:nvPr/>
      </p:nvGrpSpPr>
      <p:grpSpPr>
        <a:xfrm>
          <a:off x="0" y="0"/>
          <a:ext cx="0" cy="0"/>
        </a:xfrm>
      </p:grpSpPr>
      <p:sp>
        <p:nvSpPr>
          <p:cNvPr id="415" name="Google Shape;415;g2089d0c97b6_2_6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089d0c97b6_2_6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19" name="Shape 419"/>
        <p:cNvGrpSpPr/>
        <p:nvPr/>
      </p:nvGrpSpPr>
      <p:grpSpPr>
        <a:xfrm>
          <a:off x="0" y="0"/>
          <a:ext cx="0" cy="0"/>
        </a:xfrm>
      </p:grpSpPr>
      <p:sp>
        <p:nvSpPr>
          <p:cNvPr id="420" name="Google Shape;420;g2089d0c97b6_2_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2089d0c97b6_2_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40" name="Shape 240"/>
        <p:cNvGrpSpPr/>
        <p:nvPr/>
      </p:nvGrpSpPr>
      <p:grpSpPr>
        <a:xfrm>
          <a:off x="0" y="0"/>
          <a:ext cx="0" cy="0"/>
        </a:xfrm>
      </p:grpSpPr>
      <p:sp>
        <p:nvSpPr>
          <p:cNvPr id="241" name="Google Shape;241;g2089d0c97b6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089d0c97b6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25" name="Shape 425"/>
        <p:cNvGrpSpPr/>
        <p:nvPr/>
      </p:nvGrpSpPr>
      <p:grpSpPr>
        <a:xfrm>
          <a:off x="0" y="0"/>
          <a:ext cx="0" cy="0"/>
        </a:xfrm>
      </p:grpSpPr>
      <p:sp>
        <p:nvSpPr>
          <p:cNvPr id="426" name="Google Shape;426;g2089d0c97b6_2_8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2089d0c97b6_2_8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31" name="Shape 431"/>
        <p:cNvGrpSpPr/>
        <p:nvPr/>
      </p:nvGrpSpPr>
      <p:grpSpPr>
        <a:xfrm>
          <a:off x="0" y="0"/>
          <a:ext cx="0" cy="0"/>
        </a:xfrm>
      </p:grpSpPr>
      <p:sp>
        <p:nvSpPr>
          <p:cNvPr id="432" name="Google Shape;432;g2089d0c97b6_2_1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2089d0c97b6_2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437" name="Shape 437"/>
        <p:cNvGrpSpPr/>
        <p:nvPr/>
      </p:nvGrpSpPr>
      <p:grpSpPr>
        <a:xfrm>
          <a:off x="0" y="0"/>
          <a:ext cx="0" cy="0"/>
        </a:xfrm>
      </p:grpSpPr>
      <p:sp>
        <p:nvSpPr>
          <p:cNvPr id="438" name="Google Shape;438;g2089d0c97b6_2_10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089d0c97b6_2_1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46" name="Shape 246"/>
        <p:cNvGrpSpPr/>
        <p:nvPr/>
      </p:nvGrpSpPr>
      <p:grpSpPr>
        <a:xfrm>
          <a:off x="0" y="0"/>
          <a:ext cx="0" cy="0"/>
        </a:xfrm>
      </p:grpSpPr>
      <p:sp>
        <p:nvSpPr>
          <p:cNvPr id="247" name="Google Shape;247;g2089d0c97b6_0_1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89d0c97b6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51" name="Shape 251"/>
        <p:cNvGrpSpPr/>
        <p:nvPr/>
      </p:nvGrpSpPr>
      <p:grpSpPr>
        <a:xfrm>
          <a:off x="0" y="0"/>
          <a:ext cx="0" cy="0"/>
        </a:xfrm>
      </p:grpSpPr>
      <p:sp>
        <p:nvSpPr>
          <p:cNvPr id="252" name="Google Shape;252;g2089d0c97b6_0_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89d0c97b6_0_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56" name="Shape 256"/>
        <p:cNvGrpSpPr/>
        <p:nvPr/>
      </p:nvGrpSpPr>
      <p:grpSpPr>
        <a:xfrm>
          <a:off x="0" y="0"/>
          <a:ext cx="0" cy="0"/>
        </a:xfrm>
      </p:grpSpPr>
      <p:sp>
        <p:nvSpPr>
          <p:cNvPr id="257" name="Google Shape;257;g2089d0c97b6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2089d0c97b6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61" name="Shape 261"/>
        <p:cNvGrpSpPr/>
        <p:nvPr/>
      </p:nvGrpSpPr>
      <p:grpSpPr>
        <a:xfrm>
          <a:off x="0" y="0"/>
          <a:ext cx="0" cy="0"/>
        </a:xfrm>
      </p:grpSpPr>
      <p:sp>
        <p:nvSpPr>
          <p:cNvPr id="262" name="Google Shape;262;g2089d0c97b6_0_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089d0c97b6_0_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="http://schemas.openxmlformats.org/presentationml/2006/main" showMasterSp="0" showMasterPhAnim="0">
  <p:cSld>
    <p:spTree>
      <p:nvGrpSpPr>
        <p:cNvPr id="267" name="Shape 267"/>
        <p:cNvGrpSpPr/>
        <p:nvPr/>
      </p:nvGrpSpPr>
      <p:grpSpPr>
        <a:xfrm>
          <a:off x="0" y="0"/>
          <a:ext cx="0" cy="0"/>
        </a:xfrm>
      </p:grpSpPr>
      <p:sp>
        <p:nvSpPr>
          <p:cNvPr id="268" name="Google Shape;268;g2089d0c97b6_0_4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rect l="l" t="t" r="r" b="b"/>
            <a:pathLst>
              <a:path w="119999" h="119999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2089d0c97b6_0_4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1.png" /><Relationship Id="rId2" Type="http://schemas.openxmlformats.org/officeDocument/2006/relationships/slideMaster" Target="../slideMasters/slideMaster2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2.png" /><Relationship Id="rId2" Type="http://schemas.openxmlformats.org/officeDocument/2006/relationships/image" Target="../media/image3.png" /><Relationship Id="rId3" Type="http://schemas.openxmlformats.org/officeDocument/2006/relationships/slideMaster" Target="../slideMasters/slideMaster3.xml" /></Relationships>
</file>

<file path=ppt/slideLayouts/_rels/slideLayout1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1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3.xml" /></Relationships>
</file>

<file path=ppt/slideLayouts/_rels/slideLayout25.xml.rels>&#65279;<?xml version="1.0" encoding="utf-8" standalone="yes"?><Relationships xmlns="http://schemas.openxmlformats.org/package/2006/relationships"><Relationship Id="rId1" Type="http://schemas.openxmlformats.org/officeDocument/2006/relationships/image" Target="../media/image4.png" /><Relationship Id="rId2" Type="http://schemas.openxmlformats.org/officeDocument/2006/relationships/slideMaster" Target="../slideMasters/slideMaster3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2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9144000" cy="5143500"/>
          </a:xfrm>
          <a:custGeom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226040" y="1"/>
            <a:ext cx="1918017" cy="5135562"/>
          </a:xfrm>
          <a:custGeom>
            <a:rect l="l" t="t" r="r" b="b"/>
            <a:pathLst>
              <a:path w="3836034" h="10271125">
                <a:moveTo>
                  <a:pt x="0" y="10270926"/>
                </a:moveTo>
                <a:lnTo>
                  <a:pt x="0" y="0"/>
                </a:lnTo>
                <a:lnTo>
                  <a:pt x="3835919" y="0"/>
                </a:lnTo>
                <a:lnTo>
                  <a:pt x="3835919" y="10270926"/>
                </a:lnTo>
                <a:lnTo>
                  <a:pt x="0" y="10270926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765493"/>
            <a:ext cx="57150" cy="5714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1537018"/>
            <a:ext cx="57150" cy="571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1794194"/>
            <a:ext cx="57150" cy="57149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1"/>
          <a:stretch>
            <a:fillRect/>
          </a:stretch>
        </p:blipFill>
        <p:spPr>
          <a:xfrm>
            <a:off x="685800" y="2822894"/>
            <a:ext cx="57150" cy="571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3716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3716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13716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0</a:t>
            </a:fld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>
          <a:blip r:embed="rId1">
            <a:alphaModFix amt="66000"/>
          </a:blip>
          <a:srcRect l="20991" t="2690" r="40112" b="39565"/>
          <a:stretch>
            <a:fillRect/>
          </a:stretch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>
          <a:blip r:embed="rId2">
            <a:alphaModFix amt="31000"/>
          </a:blip>
          <a:srcRect l="14009" t="35833" r="43289" b="11297"/>
          <a:stretch>
            <a:fillRect/>
          </a:stretch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1pPr>
            <a:lvl2pPr lvl="1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2pPr>
            <a:lvl3pPr lvl="2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3pPr>
            <a:lvl4pPr lvl="3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4pPr>
            <a:lvl5pPr lvl="4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5pPr>
            <a:lvl6pPr lvl="5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6pPr>
            <a:lvl7pPr lvl="6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7pPr>
            <a:lvl8pPr lvl="7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8pPr>
            <a:lvl9pPr lvl="8">
              <a:spcBef>
                <a:spcPct val="0"/>
              </a:spcBef>
              <a:spcAft>
                <a:spcPct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Layouts/slideLayout1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Layouts/slideLayout1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  <p:transition/>
  <p:timing/>
</p:sldLayout>
</file>

<file path=ppt/slideLayouts/slideLayout1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1pPr>
            <a:lvl2pPr lvl="1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2pPr>
            <a:lvl3pPr lvl="2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3pPr>
            <a:lvl4pPr lvl="3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4pPr>
            <a:lvl5pPr lvl="4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5pPr>
            <a:lvl6pPr lvl="5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6pPr>
            <a:lvl7pPr lvl="6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7pPr>
            <a:lvl8pPr lvl="7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8pPr>
            <a:lvl9pPr lvl="8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/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1pPr>
            <a:lvl2pPr lvl="1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2pPr>
            <a:lvl3pPr lvl="2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3pPr>
            <a:lvl4pPr lvl="3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4pPr>
            <a:lvl5pPr lvl="4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5pPr>
            <a:lvl6pPr lvl="5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6pPr>
            <a:lvl7pPr lvl="6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7pPr>
            <a:lvl8pPr lvl="7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8pPr>
            <a:lvl9pPr lvl="8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1pPr>
            <a:lvl2pPr lvl="1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2pPr>
            <a:lvl3pPr lvl="2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3pPr>
            <a:lvl4pPr lvl="3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4pPr>
            <a:lvl5pPr lvl="4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5pPr>
            <a:lvl6pPr lvl="5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6pPr>
            <a:lvl7pPr lvl="6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7pPr>
            <a:lvl8pPr lvl="7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8pPr>
            <a:lvl9pPr lvl="8" rtl="0">
              <a:spcBef>
                <a:spcPct val="0"/>
              </a:spcBef>
              <a:spcAft>
                <a:spcPct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/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1pPr>
            <a:lvl2pPr lvl="1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2pPr>
            <a:lvl3pPr lvl="2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3pPr>
            <a:lvl4pPr lvl="3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4pPr>
            <a:lvl5pPr lvl="4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5pPr>
            <a:lvl6pPr lvl="5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6pPr>
            <a:lvl7pPr lvl="6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7pPr>
            <a:lvl8pPr lvl="7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8pPr>
            <a:lvl9pPr lvl="8" rtl="0">
              <a:spcBef>
                <a:spcPct val="0"/>
              </a:spcBef>
              <a:spcAft>
                <a:spcPct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ct val="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ct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transition/>
  <p:timing/>
</p:sldLayout>
</file>

<file path=ppt/slideLayouts/slideLayout1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1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  <p:transition/>
  <p:timing/>
</p:sldLayout>
</file>

<file path=ppt/slideLayouts/slideLayout2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1pPr>
            <a:lvl2pPr lvl="1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2pPr>
            <a:lvl3pPr lvl="2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3pPr>
            <a:lvl4pPr lvl="3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4pPr>
            <a:lvl5pPr lvl="4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5pPr>
            <a:lvl6pPr lvl="5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6pPr>
            <a:lvl7pPr lvl="6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7pPr>
            <a:lvl8pPr lvl="7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8pPr>
            <a:lvl9pPr lvl="8">
              <a:spcBef>
                <a:spcPct val="0"/>
              </a:spcBef>
              <a:spcAft>
                <a:spcPct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/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Layouts/slideLayout2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/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1pPr>
            <a:lvl2pPr lvl="1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2pPr>
            <a:lvl3pPr lvl="2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3pPr>
            <a:lvl4pPr lvl="3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4pPr>
            <a:lvl5pPr lvl="4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5pPr>
            <a:lvl6pPr lvl="5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6pPr>
            <a:lvl7pPr lvl="6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7pPr>
            <a:lvl8pPr lvl="7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8pPr>
            <a:lvl9pPr lvl="8">
              <a:spcBef>
                <a:spcPct val="0"/>
              </a:spcBef>
              <a:spcAft>
                <a:spcPct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ct val="0"/>
              </a:spcBef>
              <a:spcAft>
                <a:spcPct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ct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ct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ct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Layout>
</file>

<file path=ppt/slideLayouts/slideLayout2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</a:xfrm>
      </p:grpSpPr>
      <p:sp>
        <p:nvSpPr>
          <p:cNvPr id="211" name="Google Shape;21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  <p:transition/>
  <p:timing/>
</p:sldLayout>
</file>

<file path=ppt/slideLayouts/slideLayout2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>
          <a:blip r:embed="rId1">
            <a:alphaModFix amt="80000"/>
          </a:blip>
          <a:srcRect l="30474" t="11955" r="30474" b="25870"/>
          <a:stretch>
            <a:fillRect/>
          </a:stretch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1pPr>
            <a:lvl2pPr lvl="1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2pPr>
            <a:lvl3pPr lvl="2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3pPr>
            <a:lvl4pPr lvl="3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4pPr>
            <a:lvl5pPr lvl="4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5pPr>
            <a:lvl6pPr lvl="5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6pPr>
            <a:lvl7pPr lvl="6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7pPr>
            <a:lvl8pPr lvl="7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8pPr>
            <a:lvl9pPr lvl="8" rtl="0">
              <a:spcBef>
                <a:spcPct val="0"/>
              </a:spcBef>
              <a:spcAft>
                <a:spcPct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ct val="0"/>
              </a:spcBef>
              <a:spcAft>
                <a:spcPct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ct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defPPr>
              <a:lvl1pPr marR="0" lvl="0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marL="0" lvl="0" indent="0" algn="l" rtl="0">
                <a:spcBef>
                  <a:spcPct val="0"/>
                </a:spcBef>
                <a:spcAft>
                  <a:spcPct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7500300" y="504"/>
            <a:ext cx="1644014" cy="1644014"/>
          </a:xfrm>
          <a:custGeom>
            <a:rect l="l" t="t" r="r" b="b"/>
            <a:pathLst>
              <a:path w="1644014" h="1644014">
                <a:moveTo>
                  <a:pt x="1643699" y="1643700"/>
                </a:moveTo>
                <a:lnTo>
                  <a:pt x="0" y="0"/>
                </a:lnTo>
                <a:lnTo>
                  <a:pt x="1643699" y="0"/>
                </a:lnTo>
                <a:lnTo>
                  <a:pt x="1643699" y="1643700"/>
                </a:lnTo>
                <a:close/>
              </a:path>
            </a:pathLst>
          </a:custGeom>
          <a:solidFill>
            <a:srgbClr val="FFFFFF">
              <a:alpha val="30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0" y="647"/>
            <a:ext cx="5154295" cy="5134610"/>
          </a:xfrm>
          <a:custGeom>
            <a:rect l="l" t="t" r="r" b="b"/>
            <a:pathLst>
              <a:path w="5154295" h="5134610">
                <a:moveTo>
                  <a:pt x="5153698" y="5134254"/>
                </a:moveTo>
                <a:lnTo>
                  <a:pt x="0" y="0"/>
                </a:lnTo>
                <a:lnTo>
                  <a:pt x="0" y="1141628"/>
                </a:lnTo>
                <a:lnTo>
                  <a:pt x="0" y="2567127"/>
                </a:lnTo>
                <a:lnTo>
                  <a:pt x="0" y="2783332"/>
                </a:lnTo>
                <a:lnTo>
                  <a:pt x="2349131" y="5123840"/>
                </a:lnTo>
                <a:lnTo>
                  <a:pt x="2566378" y="5123840"/>
                </a:lnTo>
                <a:lnTo>
                  <a:pt x="2576842" y="5134254"/>
                </a:lnTo>
                <a:lnTo>
                  <a:pt x="5153698" y="5134254"/>
                </a:lnTo>
                <a:close/>
              </a:path>
            </a:pathLst>
          </a:custGeom>
          <a:solidFill>
            <a:srgbClr val="FFFFFF">
              <a:alpha val="302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1496" y="490"/>
            <a:ext cx="2300605" cy="2291715"/>
          </a:xfrm>
          <a:custGeom>
            <a:rect l="l" t="t" r="r" b="b"/>
            <a:pathLst>
              <a:path w="2300605" h="2291715">
                <a:moveTo>
                  <a:pt x="2300099" y="2291520"/>
                </a:moveTo>
                <a:lnTo>
                  <a:pt x="1150049" y="2291520"/>
                </a:lnTo>
                <a:lnTo>
                  <a:pt x="0" y="1145760"/>
                </a:lnTo>
                <a:lnTo>
                  <a:pt x="0" y="0"/>
                </a:lnTo>
                <a:lnTo>
                  <a:pt x="2300099" y="2291520"/>
                </a:lnTo>
                <a:close/>
              </a:path>
            </a:pathLst>
          </a:custGeom>
          <a:solidFill>
            <a:srgbClr val="0145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52821" y="588326"/>
            <a:ext cx="2300605" cy="2291715"/>
          </a:xfrm>
          <a:custGeom>
            <a:rect l="l" t="t" r="r" b="b"/>
            <a:pathLst>
              <a:path w="2300605" h="2291715">
                <a:moveTo>
                  <a:pt x="2300099" y="2291520"/>
                </a:moveTo>
                <a:lnTo>
                  <a:pt x="0" y="0"/>
                </a:lnTo>
                <a:lnTo>
                  <a:pt x="1150049" y="0"/>
                </a:lnTo>
                <a:lnTo>
                  <a:pt x="2300099" y="1145760"/>
                </a:lnTo>
                <a:lnTo>
                  <a:pt x="2300099" y="2291520"/>
                </a:lnTo>
                <a:close/>
              </a:path>
            </a:pathLst>
          </a:custGeom>
          <a:solidFill>
            <a:srgbClr val="82C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228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104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3716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3716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13716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0</a:t>
            </a:fld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000" y="803883"/>
            <a:ext cx="5886450" cy="228600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5796" y="1545904"/>
            <a:ext cx="6336983" cy="110490"/>
          </a:xfrm>
        </p:spPr>
        <p:txBody>
          <a:bodyPr lIns="0" tIns="0" rIns="0" bIns="0"/>
          <a:lstStyle>
            <a:lvl1pPr>
              <a:defRPr sz="1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3716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3716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13716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0</a:t>
            </a:fld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000" y="803883"/>
            <a:ext cx="5886450" cy="228600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22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2209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3716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3716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13716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0</a:t>
            </a:fld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000" y="803883"/>
            <a:ext cx="5886450" cy="228600"/>
          </a:xfrm>
        </p:spPr>
        <p:txBody>
          <a:bodyPr lIns="0" tIns="0" rIns="0" bIns="0"/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137160"/>
          </a:xfr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137160"/>
          </a:xfr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137160"/>
          </a:xfr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0</a:t>
            </a:fld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theme" Target="../theme/theme1.xml" /></Relationships>
</file>

<file path=ppt/slideMasters/_rels/slideMaster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 /><Relationship Id="rId2" Type="http://schemas.openxmlformats.org/officeDocument/2006/relationships/slideLayout" Target="../slideLayouts/slideLayout7.xml" /><Relationship Id="rId3" Type="http://schemas.openxmlformats.org/officeDocument/2006/relationships/slideLayout" Target="../slideLayouts/slideLayout8.xml" /><Relationship Id="rId4" Type="http://schemas.openxmlformats.org/officeDocument/2006/relationships/slideLayout" Target="../slideLayouts/slideLayout9.xml" /><Relationship Id="rId5" Type="http://schemas.openxmlformats.org/officeDocument/2006/relationships/slideLayout" Target="../slideLayouts/slideLayout10.xml" /><Relationship Id="rId6" Type="http://schemas.openxmlformats.org/officeDocument/2006/relationships/theme" Target="../theme/theme2.xml" /></Relationships>
</file>

<file path=ppt/slideMasters/_rels/slideMaster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10" Type="http://schemas.openxmlformats.org/officeDocument/2006/relationships/slideLayout" Target="../slideLayouts/slideLayout20.xml" /><Relationship Id="rId11" Type="http://schemas.openxmlformats.org/officeDocument/2006/relationships/slideLayout" Target="../slideLayouts/slideLayout21.xml" /><Relationship Id="rId12" Type="http://schemas.openxmlformats.org/officeDocument/2006/relationships/slideLayout" Target="../slideLayouts/slideLayout22.xml" /><Relationship Id="rId13" Type="http://schemas.openxmlformats.org/officeDocument/2006/relationships/slideLayout" Target="../slideLayouts/slideLayout23.xml" /><Relationship Id="rId14" Type="http://schemas.openxmlformats.org/officeDocument/2006/relationships/slideLayout" Target="../slideLayouts/slideLayout24.xml" /><Relationship Id="rId15" Type="http://schemas.openxmlformats.org/officeDocument/2006/relationships/slideLayout" Target="../slideLayouts/slideLayout25.xml" /><Relationship Id="rId16" Type="http://schemas.openxmlformats.org/officeDocument/2006/relationships/theme" Target="../theme/theme3.xml" /><Relationship Id="rId2" Type="http://schemas.openxmlformats.org/officeDocument/2006/relationships/slideLayout" Target="../slideLayouts/slideLayout12.xml" /><Relationship Id="rId3" Type="http://schemas.openxmlformats.org/officeDocument/2006/relationships/slideLayout" Target="../slideLayouts/slideLayout13.xml" /><Relationship Id="rId4" Type="http://schemas.openxmlformats.org/officeDocument/2006/relationships/slideLayout" Target="../slideLayouts/slideLayout14.xml" /><Relationship Id="rId5" Type="http://schemas.openxmlformats.org/officeDocument/2006/relationships/slideLayout" Target="../slideLayouts/slideLayout15.xml" /><Relationship Id="rId6" Type="http://schemas.openxmlformats.org/officeDocument/2006/relationships/slideLayout" Target="../slideLayouts/slideLayout16.xml" /><Relationship Id="rId7" Type="http://schemas.openxmlformats.org/officeDocument/2006/relationships/slideLayout" Target="../slideLayouts/slideLayout17.xml" /><Relationship Id="rId8" Type="http://schemas.openxmlformats.org/officeDocument/2006/relationships/slideLayout" Target="../slideLayouts/slideLayout18.xml" /><Relationship Id="rId9" Type="http://schemas.openxmlformats.org/officeDocument/2006/relationships/slideLayout" Target="../slideLayouts/slideLayout1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9144000" cy="5143500"/>
          </a:xfrm>
          <a:custGeom>
            <a:rect l="l" t="t" r="r" b="b"/>
            <a:pathLst>
              <a:path w="9144000" h="5143500">
                <a:moveTo>
                  <a:pt x="9143999" y="5143499"/>
                </a:moveTo>
                <a:lnTo>
                  <a:pt x="0" y="5143499"/>
                </a:lnTo>
                <a:lnTo>
                  <a:pt x="0" y="0"/>
                </a:lnTo>
                <a:lnTo>
                  <a:pt x="9143999" y="0"/>
                </a:lnTo>
                <a:lnTo>
                  <a:pt x="9143999" y="5143499"/>
                </a:lnTo>
                <a:close/>
              </a:path>
            </a:pathLst>
          </a:custGeom>
          <a:solidFill>
            <a:srgbClr val="1B212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381001"/>
            <a:ext cx="808990" cy="808990"/>
          </a:xfrm>
          <a:custGeom>
            <a:rect l="l" t="t" r="r" b="b"/>
            <a:pathLst>
              <a:path w="808990" h="808990">
                <a:moveTo>
                  <a:pt x="808799" y="808799"/>
                </a:moveTo>
                <a:lnTo>
                  <a:pt x="404399" y="808799"/>
                </a:lnTo>
                <a:lnTo>
                  <a:pt x="0" y="404399"/>
                </a:lnTo>
                <a:lnTo>
                  <a:pt x="0" y="0"/>
                </a:lnTo>
                <a:lnTo>
                  <a:pt x="808799" y="808799"/>
                </a:lnTo>
                <a:close/>
              </a:path>
            </a:pathLst>
          </a:custGeom>
          <a:solidFill>
            <a:srgbClr val="0145A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229049" y="588488"/>
            <a:ext cx="808990" cy="808990"/>
          </a:xfrm>
          <a:custGeom>
            <a:rect l="l" t="t" r="r" b="b"/>
            <a:pathLst>
              <a:path w="808990" h="808990">
                <a:moveTo>
                  <a:pt x="808799" y="808799"/>
                </a:moveTo>
                <a:lnTo>
                  <a:pt x="0" y="0"/>
                </a:lnTo>
                <a:lnTo>
                  <a:pt x="404399" y="0"/>
                </a:lnTo>
                <a:lnTo>
                  <a:pt x="808799" y="404399"/>
                </a:lnTo>
                <a:lnTo>
                  <a:pt x="808799" y="808799"/>
                </a:lnTo>
                <a:close/>
              </a:path>
            </a:pathLst>
          </a:custGeom>
          <a:solidFill>
            <a:srgbClr val="82C7A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347274" y="454583"/>
            <a:ext cx="6449450" cy="3911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27539" y="1626350"/>
            <a:ext cx="7288920" cy="2241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bg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16" name="bg object 16"/>
          <p:cNvSpPr/>
          <p:nvPr/>
        </p:nvSpPr>
        <p:spPr>
          <a:xfrm>
            <a:off x="0" y="1"/>
            <a:ext cx="9144000" cy="5143500"/>
          </a:xfrm>
          <a:custGeom>
            <a:rect l="l" t="t" r="r" b="b"/>
            <a:pathLst>
              <a:path w="18288000" h="10287000">
                <a:moveTo>
                  <a:pt x="18287998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8287998" y="0"/>
                </a:lnTo>
                <a:lnTo>
                  <a:pt x="18287998" y="10286999"/>
                </a:lnTo>
                <a:close/>
              </a:path>
            </a:pathLst>
          </a:custGeom>
          <a:solidFill>
            <a:srgbClr val="F4F2F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8000" y="803883"/>
            <a:ext cx="5886450" cy="469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375796" y="1545903"/>
            <a:ext cx="6336983" cy="20701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5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kern="0"/>
            </a:defPPr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</p:sldLayoutIdLst>
  <p:transition/>
  <p:timing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228600">
        <a:defRPr>
          <a:latin typeface="+mn-lt"/>
          <a:ea typeface="+mn-ea"/>
          <a:cs typeface="+mn-cs"/>
        </a:defRPr>
      </a:lvl2pPr>
      <a:lvl3pPr marL="457200">
        <a:defRPr>
          <a:latin typeface="+mn-lt"/>
          <a:ea typeface="+mn-ea"/>
          <a:cs typeface="+mn-cs"/>
        </a:defRPr>
      </a:lvl3pPr>
      <a:lvl4pPr marL="685800">
        <a:defRPr>
          <a:latin typeface="+mn-lt"/>
          <a:ea typeface="+mn-ea"/>
          <a:cs typeface="+mn-cs"/>
        </a:defRPr>
      </a:lvl4pPr>
      <a:lvl5pPr marL="914400">
        <a:defRPr>
          <a:latin typeface="+mn-lt"/>
          <a:ea typeface="+mn-ea"/>
          <a:cs typeface="+mn-cs"/>
        </a:defRPr>
      </a:lvl5pPr>
      <a:lvl6pPr marL="1143000">
        <a:defRPr>
          <a:latin typeface="+mn-lt"/>
          <a:ea typeface="+mn-ea"/>
          <a:cs typeface="+mn-cs"/>
        </a:defRPr>
      </a:lvl6pPr>
      <a:lvl7pPr marL="1371600">
        <a:defRPr>
          <a:latin typeface="+mn-lt"/>
          <a:ea typeface="+mn-ea"/>
          <a:cs typeface="+mn-cs"/>
        </a:defRPr>
      </a:lvl7pPr>
      <a:lvl8pPr marL="1600200">
        <a:defRPr>
          <a:latin typeface="+mn-lt"/>
          <a:ea typeface="+mn-ea"/>
          <a:cs typeface="+mn-cs"/>
        </a:defRPr>
      </a:lvl8pPr>
      <a:lvl9pPr marL="1828800">
        <a:defRPr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ct val="0"/>
              </a:spcBef>
              <a:spcAft>
                <a:spcPct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ct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R="0" lvl="2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R="0" lvl="3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R="0" lvl="4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R="0" lvl="5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R="0" lvl="6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R="0" lvl="7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R="0" lvl="8" algn="r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ct val="0"/>
              </a:spcBef>
              <a:spcAft>
                <a:spcPct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</p:sldLayoutIdLst>
  <p:transition/>
  <p:timing/>
  <p:txStyles>
    <p:title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ct val="0"/>
        </a:spcBef>
        <a:spcAft>
          <a:spcPct val="0"/>
        </a:spcAft>
      </a:defPPr>
      <a:lvl1pPr marR="0" lvl="0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ct val="0"/>
        </a:spcBef>
        <a:spcAft>
          <a:spcPct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 /></Relationships>
</file>

<file path=ppt/slides/_rels/slide1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1.png" /></Relationships>
</file>

<file path=ppt/slides/_rels/slide1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1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8.jpeg" /><Relationship Id="rId3" Type="http://schemas.openxmlformats.org/officeDocument/2006/relationships/image" Target="../media/image1.png" /></Relationships>
</file>

<file path=ppt/slides/_rels/slide1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 /><Relationship Id="rId2" Type="http://schemas.openxmlformats.org/officeDocument/2006/relationships/notesSlide" Target="../notesSlides/notesSlide1.xml" /></Relationships>
</file>

<file path=ppt/slides/_rels/slide1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.xml" /></Relationships>
</file>

<file path=ppt/slides/_rels/slide1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.xml" /><Relationship Id="rId3" Type="http://schemas.openxmlformats.org/officeDocument/2006/relationships/image" Target="../media/image9.png" /></Relationships>
</file>

<file path=ppt/slides/_rels/slide1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.xml" /><Relationship Id="rId3" Type="http://schemas.openxmlformats.org/officeDocument/2006/relationships/image" Target="../media/image10.png" /></Relationships>
</file>

<file path=ppt/slides/_rels/slide1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5.xml" /><Relationship Id="rId3" Type="http://schemas.openxmlformats.org/officeDocument/2006/relationships/image" Target="../media/image11.png" /></Relationships>
</file>

<file path=ppt/slides/_rels/slide1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6.xml" /><Relationship Id="rId3" Type="http://schemas.openxmlformats.org/officeDocument/2006/relationships/image" Target="../media/image12.png" /></Relationships>
</file>

<file path=ppt/slides/_rels/slide1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7.xml" /><Relationship Id="rId3" Type="http://schemas.openxmlformats.org/officeDocument/2006/relationships/image" Target="../media/image13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5.jpeg" /></Relationships>
</file>

<file path=ppt/slides/_rels/slide2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8.xml" /></Relationships>
</file>

<file path=ppt/slides/_rels/slide2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9.xml" /><Relationship Id="rId3" Type="http://schemas.openxmlformats.org/officeDocument/2006/relationships/image" Target="../media/image14.png" /></Relationships>
</file>

<file path=ppt/slides/_rels/slide2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0.xml" /><Relationship Id="rId3" Type="http://schemas.openxmlformats.org/officeDocument/2006/relationships/image" Target="../media/image15.png" /></Relationships>
</file>

<file path=ppt/slides/_rels/slide2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1.xml" /><Relationship Id="rId3" Type="http://schemas.openxmlformats.org/officeDocument/2006/relationships/image" Target="../media/image16.png" /></Relationships>
</file>

<file path=ppt/slides/_rels/slide2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2.xml" /><Relationship Id="rId3" Type="http://schemas.openxmlformats.org/officeDocument/2006/relationships/image" Target="../media/image17.png" /></Relationships>
</file>

<file path=ppt/slides/_rels/slide2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3.xml" /><Relationship Id="rId3" Type="http://schemas.openxmlformats.org/officeDocument/2006/relationships/image" Target="../media/image18.png" /></Relationships>
</file>

<file path=ppt/slides/_rels/slide2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4.xml" /><Relationship Id="rId3" Type="http://schemas.openxmlformats.org/officeDocument/2006/relationships/image" Target="../media/image19.png" /></Relationships>
</file>

<file path=ppt/slides/_rels/slide2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5.xml" /><Relationship Id="rId3" Type="http://schemas.openxmlformats.org/officeDocument/2006/relationships/image" Target="../media/image20.png" /></Relationships>
</file>

<file path=ppt/slides/_rels/slide2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6.xml" /><Relationship Id="rId3" Type="http://schemas.openxmlformats.org/officeDocument/2006/relationships/image" Target="../media/image21.png" /></Relationships>
</file>

<file path=ppt/slides/_rels/slide2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7.xml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 /><Relationship Id="rId2" Type="http://schemas.openxmlformats.org/officeDocument/2006/relationships/image" Target="../media/image6.jpeg" /></Relationships>
</file>

<file path=ppt/slides/_rels/slide3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8.xml" /><Relationship Id="rId3" Type="http://schemas.openxmlformats.org/officeDocument/2006/relationships/image" Target="../media/image22.png" /></Relationships>
</file>

<file path=ppt/slides/_rels/slide3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19.xml" /><Relationship Id="rId3" Type="http://schemas.openxmlformats.org/officeDocument/2006/relationships/image" Target="../media/image23.png" /></Relationships>
</file>

<file path=ppt/slides/_rels/slide3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0.xml" /><Relationship Id="rId3" Type="http://schemas.openxmlformats.org/officeDocument/2006/relationships/image" Target="../media/image24.png" /></Relationships>
</file>

<file path=ppt/slides/_rels/slide3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1.xml" /></Relationships>
</file>

<file path=ppt/slides/_rels/slide3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2.xml" /><Relationship Id="rId3" Type="http://schemas.openxmlformats.org/officeDocument/2006/relationships/image" Target="../media/image25.png" /></Relationships>
</file>

<file path=ppt/slides/_rels/slide3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3.xml" /><Relationship Id="rId3" Type="http://schemas.openxmlformats.org/officeDocument/2006/relationships/image" Target="../media/image26.png" /></Relationships>
</file>

<file path=ppt/slides/_rels/slide3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4.xml" /></Relationships>
</file>

<file path=ppt/slides/_rels/slide3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5.xml" /><Relationship Id="rId3" Type="http://schemas.openxmlformats.org/officeDocument/2006/relationships/image" Target="../media/image27.png" /></Relationships>
</file>

<file path=ppt/slides/_rels/slide3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6.xml" /><Relationship Id="rId3" Type="http://schemas.openxmlformats.org/officeDocument/2006/relationships/image" Target="../media/image28.png" /><Relationship Id="rId4" Type="http://schemas.openxmlformats.org/officeDocument/2006/relationships/image" Target="../media/image29.png" /></Relationships>
</file>

<file path=ppt/slides/_rels/slide3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7.xml" /><Relationship Id="rId3" Type="http://schemas.openxmlformats.org/officeDocument/2006/relationships/image" Target="../media/image30.png" /></Relationships>
</file>

<file path=ppt/slides/_rels/slide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8.xml" /><Relationship Id="rId3" Type="http://schemas.openxmlformats.org/officeDocument/2006/relationships/image" Target="../media/image31.png" /><Relationship Id="rId4" Type="http://schemas.openxmlformats.org/officeDocument/2006/relationships/image" Target="../media/image32.png" /></Relationships>
</file>

<file path=ppt/slides/_rels/slide4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29.xml" /><Relationship Id="rId3" Type="http://schemas.openxmlformats.org/officeDocument/2006/relationships/image" Target="../media/image33.png" /></Relationships>
</file>

<file path=ppt/slides/_rels/slide4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0.xml" /><Relationship Id="rId3" Type="http://schemas.openxmlformats.org/officeDocument/2006/relationships/image" Target="../media/image34.png" /></Relationships>
</file>

<file path=ppt/slides/_rels/slide4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1.xml" /><Relationship Id="rId3" Type="http://schemas.openxmlformats.org/officeDocument/2006/relationships/image" Target="../media/image35.png" /></Relationships>
</file>

<file path=ppt/slides/_rels/slide4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2.xml" /><Relationship Id="rId3" Type="http://schemas.openxmlformats.org/officeDocument/2006/relationships/image" Target="../media/image36.png" /></Relationships>
</file>

<file path=ppt/slides/_rels/slide4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3.xml" /><Relationship Id="rId3" Type="http://schemas.openxmlformats.org/officeDocument/2006/relationships/image" Target="../media/image37.png" /></Relationships>
</file>

<file path=ppt/slides/_rels/slide4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4.xml" /><Relationship Id="rId3" Type="http://schemas.openxmlformats.org/officeDocument/2006/relationships/image" Target="../media/image38.png" /></Relationships>
</file>

<file path=ppt/slides/_rels/slide4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5.xml" /><Relationship Id="rId3" Type="http://schemas.openxmlformats.org/officeDocument/2006/relationships/image" Target="../media/image39.png" /></Relationships>
</file>

<file path=ppt/slides/_rels/slide4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6.xml" /></Relationships>
</file>

<file path=ppt/slides/_rels/slide4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7.xml" /><Relationship Id="rId3" Type="http://schemas.openxmlformats.org/officeDocument/2006/relationships/image" Target="../media/image40.png" /></Relationships>
</file>

<file path=ppt/slides/_rels/slide5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/Relationships>
</file>

<file path=ppt/slides/_rels/slide50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8.xml" /><Relationship Id="rId3" Type="http://schemas.openxmlformats.org/officeDocument/2006/relationships/image" Target="../media/image41.png" /></Relationships>
</file>

<file path=ppt/slides/_rels/slide5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39.xml" /><Relationship Id="rId3" Type="http://schemas.openxmlformats.org/officeDocument/2006/relationships/image" Target="../media/image42.png" /><Relationship Id="rId4" Type="http://schemas.openxmlformats.org/officeDocument/2006/relationships/image" Target="../media/image43.png" /></Relationships>
</file>

<file path=ppt/slides/_rels/slide5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0.xml" /><Relationship Id="rId3" Type="http://schemas.openxmlformats.org/officeDocument/2006/relationships/image" Target="../media/image44.png" /><Relationship Id="rId4" Type="http://schemas.openxmlformats.org/officeDocument/2006/relationships/image" Target="../media/image45.png" /></Relationships>
</file>

<file path=ppt/slides/_rels/slide5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1.xml" /><Relationship Id="rId3" Type="http://schemas.openxmlformats.org/officeDocument/2006/relationships/image" Target="../media/image46.png" /></Relationships>
</file>

<file path=ppt/slides/_rels/slide54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 /><Relationship Id="rId2" Type="http://schemas.openxmlformats.org/officeDocument/2006/relationships/notesSlide" Target="../notesSlides/notesSlide42.xml" /><Relationship Id="rId3" Type="http://schemas.openxmlformats.org/officeDocument/2006/relationships/image" Target="../media/image47.png" /></Relationships>
</file>

<file path=ppt/slides/_rels/slide6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/Relationships>
</file>

<file path=ppt/slides/_rels/slide7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0.xml" /></Relationships>
</file>

<file path=ppt/slides/_rels/slide8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 /><Relationship Id="rId2" Type="http://schemas.openxmlformats.org/officeDocument/2006/relationships/image" Target="../media/image7.png" /></Relationships>
</file>

<file path=ppt/slides/_rels/slide9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0175" y="1631105"/>
            <a:ext cx="3194050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4000" spc="60"/>
              <a:t>Jenkins </a:t>
            </a:r>
            <a:r>
              <a:rPr sz="4000" spc="65"/>
              <a:t> </a:t>
            </a:r>
            <a:r>
              <a:rPr sz="4000" spc="15"/>
              <a:t>A</a:t>
            </a:r>
            <a:r>
              <a:rPr sz="4000" spc="-40"/>
              <a:t>r</a:t>
            </a:r>
            <a:r>
              <a:rPr sz="4000" spc="135"/>
              <a:t>c</a:t>
            </a:r>
            <a:r>
              <a:rPr sz="4000" spc="65"/>
              <a:t>hi</a:t>
            </a:r>
            <a:r>
              <a:rPr sz="4000" spc="-20"/>
              <a:t>t</a:t>
            </a:r>
            <a:r>
              <a:rPr sz="4000" spc="105"/>
              <a:t>e</a:t>
            </a:r>
            <a:r>
              <a:rPr sz="4000" spc="110"/>
              <a:t>c</a:t>
            </a:r>
            <a:r>
              <a:rPr sz="4000" spc="35"/>
              <a:t>tu</a:t>
            </a:r>
            <a:r>
              <a:rPr sz="4000" spc="-30"/>
              <a:t>r</a:t>
            </a:r>
            <a:r>
              <a:rPr sz="4000" spc="30"/>
              <a:t>e</a:t>
            </a:r>
            <a:endParaRPr sz="4000"/>
          </a:p>
        </p:txBody>
      </p:sp>
    </p:spTree>
  </p:cSld>
  <p:clrMapOvr>
    <a:masterClrMapping/>
  </p:clrMapOvr>
  <p:transition/>
  <p:timing/>
</p:sld>
</file>

<file path=ppt/slides/slide1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111816"/>
            <a:ext cx="3199130" cy="5031740"/>
          </a:xfrm>
          <a:custGeom>
            <a:rect l="l" t="t" r="r" b="b"/>
            <a:pathLst>
              <a:path w="6398260" h="10063480">
                <a:moveTo>
                  <a:pt x="0" y="0"/>
                </a:moveTo>
                <a:lnTo>
                  <a:pt x="6398222" y="0"/>
                </a:lnTo>
                <a:lnTo>
                  <a:pt x="6398222" y="10063367"/>
                </a:lnTo>
                <a:lnTo>
                  <a:pt x="0" y="10063367"/>
                </a:lnTo>
                <a:lnTo>
                  <a:pt x="0" y="0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362222" y="2206374"/>
            <a:ext cx="2420620" cy="1079500"/>
          </a:xfrm>
          <a:prstGeom prst="rect">
            <a:avLst/>
          </a:prstGeom>
        </p:spPr>
        <p:txBody>
          <a:bodyPr vert="horz" wrap="square" lIns="0" tIns="6032" rIns="0" bIns="0" rtlCol="0">
            <a:spAutoFit/>
          </a:bodyPr>
          <a:lstStyle/>
          <a:p>
            <a:pPr marL="6350" marR="2540">
              <a:lnSpc>
                <a:spcPct val="116700"/>
              </a:lnSpc>
              <a:spcBef>
                <a:spcPts val="48"/>
              </a:spcBef>
            </a:pPr>
            <a:r>
              <a:rPr sz="3000" spc="512">
                <a:latin typeface="Trebuchet MS"/>
                <a:cs typeface="Trebuchet MS"/>
              </a:rPr>
              <a:t>FREESTYL</a:t>
            </a:r>
            <a:r>
              <a:rPr sz="3000" spc="212">
                <a:latin typeface="Trebuchet MS"/>
                <a:cs typeface="Trebuchet MS"/>
              </a:rPr>
              <a:t>E</a:t>
            </a:r>
            <a:r>
              <a:rPr sz="3000" spc="478">
                <a:latin typeface="Trebuchet MS"/>
                <a:cs typeface="Trebuchet MS"/>
              </a:rPr>
              <a:t> </a:t>
            </a:r>
            <a:r>
              <a:rPr sz="3000" spc="500">
                <a:latin typeface="Trebuchet MS"/>
                <a:cs typeface="Trebuchet MS"/>
              </a:rPr>
              <a:t>BUIL</a:t>
            </a:r>
            <a:r>
              <a:rPr sz="3000" spc="200">
                <a:latin typeface="Trebuchet MS"/>
                <a:cs typeface="Trebuchet MS"/>
              </a:rPr>
              <a:t>D</a:t>
            </a:r>
            <a:endParaRPr sz="3000">
              <a:latin typeface="Trebuchet MS"/>
              <a:cs typeface="Trebuchet M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3981" y="1721513"/>
            <a:ext cx="57150" cy="5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33981" y="1978688"/>
            <a:ext cx="57150" cy="5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/>
          <a:stretch>
            <a:fillRect/>
          </a:stretch>
        </p:blipFill>
        <p:spPr>
          <a:xfrm>
            <a:off x="3633981" y="2493038"/>
            <a:ext cx="57150" cy="5714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769166" y="1575774"/>
            <a:ext cx="4964112" cy="5141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394970">
              <a:lnSpc>
                <a:spcPct val="116399"/>
              </a:lnSpc>
              <a:spcBef>
                <a:spcPts val="50"/>
              </a:spcBef>
            </a:pPr>
            <a:r>
              <a:rPr sz="1450" spc="25"/>
              <a:t>Freestyle</a:t>
            </a:r>
            <a:r>
              <a:rPr sz="1450" spc="-52"/>
              <a:t> </a:t>
            </a:r>
            <a:r>
              <a:rPr sz="1450"/>
              <a:t>is</a:t>
            </a:r>
            <a:r>
              <a:rPr sz="1450" spc="-50"/>
              <a:t> </a:t>
            </a:r>
            <a:r>
              <a:rPr sz="1450"/>
              <a:t>the</a:t>
            </a:r>
            <a:r>
              <a:rPr sz="1450" spc="-52"/>
              <a:t> </a:t>
            </a:r>
            <a:r>
              <a:rPr sz="1450" spc="30"/>
              <a:t>simplest</a:t>
            </a:r>
            <a:r>
              <a:rPr sz="1450" spc="-50"/>
              <a:t> </a:t>
            </a:r>
            <a:r>
              <a:rPr sz="1450" spc="48"/>
              <a:t>method</a:t>
            </a:r>
            <a:r>
              <a:rPr sz="1450" spc="-52"/>
              <a:t> </a:t>
            </a:r>
            <a:r>
              <a:rPr sz="1450"/>
              <a:t>to</a:t>
            </a:r>
            <a:r>
              <a:rPr sz="1450" spc="-50"/>
              <a:t> </a:t>
            </a:r>
            <a:r>
              <a:rPr sz="1450"/>
              <a:t>build</a:t>
            </a:r>
            <a:r>
              <a:rPr sz="1450" spc="-52"/>
              <a:t> </a:t>
            </a:r>
            <a:r>
              <a:rPr sz="1450" spc="-5"/>
              <a:t>project. </a:t>
            </a:r>
            <a:r>
              <a:rPr sz="1450" spc="50"/>
              <a:t>They</a:t>
            </a:r>
            <a:r>
              <a:rPr sz="1450" spc="-25"/>
              <a:t> </a:t>
            </a:r>
            <a:r>
              <a:rPr sz="1450"/>
              <a:t>are</a:t>
            </a:r>
            <a:r>
              <a:rPr sz="1450" spc="-22"/>
              <a:t> </a:t>
            </a:r>
            <a:r>
              <a:rPr sz="1450"/>
              <a:t>repeatable</a:t>
            </a:r>
            <a:r>
              <a:rPr sz="1450" spc="-22"/>
              <a:t> </a:t>
            </a:r>
            <a:r>
              <a:rPr sz="1450" spc="50"/>
              <a:t>and</a:t>
            </a:r>
            <a:r>
              <a:rPr sz="1450" spc="-22"/>
              <a:t> </a:t>
            </a:r>
            <a:r>
              <a:rPr sz="1450"/>
              <a:t>contain</a:t>
            </a:r>
            <a:r>
              <a:rPr sz="1450" spc="-25"/>
              <a:t> </a:t>
            </a:r>
            <a:r>
              <a:rPr sz="1450" spc="25"/>
              <a:t>both</a:t>
            </a:r>
            <a:r>
              <a:rPr sz="1450" spc="-22"/>
              <a:t> </a:t>
            </a:r>
            <a:r>
              <a:rPr sz="1450"/>
              <a:t>build</a:t>
            </a:r>
            <a:r>
              <a:rPr sz="1450" spc="-22"/>
              <a:t> </a:t>
            </a:r>
            <a:r>
              <a:rPr sz="1450" spc="52"/>
              <a:t>steps</a:t>
            </a:r>
            <a:r>
              <a:rPr sz="1450" spc="-22"/>
              <a:t> </a:t>
            </a:r>
            <a:r>
              <a:rPr sz="1450" spc="38"/>
              <a:t>and </a:t>
            </a:r>
            <a:r>
              <a:rPr sz="1450" spc="48"/>
              <a:t>post-</a:t>
            </a:r>
            <a:r>
              <a:rPr sz="1450"/>
              <a:t>build</a:t>
            </a:r>
            <a:r>
              <a:rPr sz="1450" spc="30"/>
              <a:t> </a:t>
            </a:r>
            <a:r>
              <a:rPr sz="1450" spc="-5"/>
              <a:t>actions.</a:t>
            </a:r>
            <a:endParaRPr sz="1450"/>
          </a:p>
          <a:p>
            <a:pPr marL="6350" marR="2540">
              <a:lnSpc>
                <a:spcPct val="116399"/>
              </a:lnSpc>
            </a:pPr>
            <a:r>
              <a:rPr sz="1450" spc="62"/>
              <a:t>Even</a:t>
            </a:r>
            <a:r>
              <a:rPr sz="1450" spc="-38"/>
              <a:t> </a:t>
            </a:r>
            <a:r>
              <a:rPr sz="1450" spc="48"/>
              <a:t>though</a:t>
            </a:r>
            <a:r>
              <a:rPr sz="1450" spc="-38"/>
              <a:t> </a:t>
            </a:r>
            <a:r>
              <a:rPr sz="1450"/>
              <a:t>freestyle</a:t>
            </a:r>
            <a:r>
              <a:rPr sz="1450" spc="-38"/>
              <a:t> </a:t>
            </a:r>
            <a:r>
              <a:rPr sz="1450"/>
              <a:t>jobs</a:t>
            </a:r>
            <a:r>
              <a:rPr sz="1450" spc="-38"/>
              <a:t> </a:t>
            </a:r>
            <a:r>
              <a:rPr sz="1450"/>
              <a:t>are</a:t>
            </a:r>
            <a:r>
              <a:rPr sz="1450" spc="-38"/>
              <a:t> </a:t>
            </a:r>
            <a:r>
              <a:rPr sz="1450" spc="30"/>
              <a:t>highly</a:t>
            </a:r>
            <a:r>
              <a:rPr sz="1450" spc="-38"/>
              <a:t> </a:t>
            </a:r>
            <a:r>
              <a:rPr sz="1450" spc="-32"/>
              <a:t>flexible,</a:t>
            </a:r>
            <a:r>
              <a:rPr sz="1450" spc="-38"/>
              <a:t> </a:t>
            </a:r>
            <a:r>
              <a:rPr sz="1450" spc="-10"/>
              <a:t>they</a:t>
            </a:r>
            <a:r>
              <a:rPr sz="1450" spc="35"/>
              <a:t> support</a:t>
            </a:r>
            <a:r>
              <a:rPr sz="1450" spc="-48"/>
              <a:t> </a:t>
            </a:r>
            <a:r>
              <a:rPr sz="1450"/>
              <a:t>a</a:t>
            </a:r>
            <a:r>
              <a:rPr sz="1450" spc="-45"/>
              <a:t> </a:t>
            </a:r>
            <a:r>
              <a:rPr sz="1450" spc="-10"/>
              <a:t>limited</a:t>
            </a:r>
            <a:r>
              <a:rPr sz="1450" spc="-45"/>
              <a:t> </a:t>
            </a:r>
            <a:r>
              <a:rPr sz="1450" spc="48"/>
              <a:t>number</a:t>
            </a:r>
            <a:r>
              <a:rPr sz="1450" spc="-45"/>
              <a:t> </a:t>
            </a:r>
            <a:r>
              <a:rPr sz="1450"/>
              <a:t>of</a:t>
            </a:r>
            <a:r>
              <a:rPr sz="1450" spc="-45"/>
              <a:t> </a:t>
            </a:r>
            <a:r>
              <a:rPr sz="1450" spc="32"/>
              <a:t>general</a:t>
            </a:r>
            <a:r>
              <a:rPr sz="1450" spc="-45"/>
              <a:t> </a:t>
            </a:r>
            <a:r>
              <a:rPr sz="1450"/>
              <a:t>build</a:t>
            </a:r>
            <a:r>
              <a:rPr sz="1450" spc="-45"/>
              <a:t> </a:t>
            </a:r>
            <a:r>
              <a:rPr sz="1450" spc="50"/>
              <a:t>and</a:t>
            </a:r>
            <a:r>
              <a:rPr sz="1450" spc="-48"/>
              <a:t> </a:t>
            </a:r>
            <a:r>
              <a:rPr sz="1450" spc="48"/>
              <a:t>post-</a:t>
            </a:r>
            <a:r>
              <a:rPr sz="1450" spc="-5"/>
              <a:t>build </a:t>
            </a:r>
            <a:r>
              <a:rPr sz="1450" spc="-15"/>
              <a:t>actions.</a:t>
            </a:r>
            <a:r>
              <a:rPr sz="1450" spc="-60"/>
              <a:t> </a:t>
            </a:r>
            <a:r>
              <a:rPr sz="1450" spc="75"/>
              <a:t>Any</a:t>
            </a:r>
            <a:r>
              <a:rPr sz="1450" spc="-60"/>
              <a:t> </a:t>
            </a:r>
            <a:r>
              <a:rPr sz="1450" spc="22"/>
              <a:t>specialized</a:t>
            </a:r>
            <a:r>
              <a:rPr sz="1450" spc="-60"/>
              <a:t> </a:t>
            </a:r>
            <a:r>
              <a:rPr sz="1450"/>
              <a:t>or</a:t>
            </a:r>
            <a:r>
              <a:rPr sz="1450" spc="-60"/>
              <a:t> </a:t>
            </a:r>
            <a:r>
              <a:rPr sz="1450" spc="57"/>
              <a:t>non-</a:t>
            </a:r>
            <a:r>
              <a:rPr sz="1450"/>
              <a:t>typical</a:t>
            </a:r>
            <a:r>
              <a:rPr sz="1450" spc="-57"/>
              <a:t> </a:t>
            </a:r>
            <a:r>
              <a:rPr sz="1450"/>
              <a:t>action</a:t>
            </a:r>
            <a:r>
              <a:rPr sz="1450" spc="-60"/>
              <a:t> </a:t>
            </a:r>
            <a:r>
              <a:rPr sz="1450"/>
              <a:t>a</a:t>
            </a:r>
            <a:r>
              <a:rPr sz="1450" spc="-60"/>
              <a:t> </a:t>
            </a:r>
            <a:r>
              <a:rPr sz="1450" spc="42"/>
              <a:t>user</a:t>
            </a:r>
            <a:r>
              <a:rPr sz="1450" spc="-60"/>
              <a:t> </a:t>
            </a:r>
            <a:r>
              <a:rPr sz="1450" spc="30"/>
              <a:t>wants </a:t>
            </a:r>
            <a:r>
              <a:rPr sz="1450"/>
              <a:t>to</a:t>
            </a:r>
            <a:r>
              <a:rPr sz="1450" spc="-42"/>
              <a:t> </a:t>
            </a:r>
            <a:r>
              <a:rPr sz="1450" spc="65"/>
              <a:t>add</a:t>
            </a:r>
            <a:r>
              <a:rPr sz="1450" spc="-42"/>
              <a:t> </a:t>
            </a:r>
            <a:r>
              <a:rPr sz="1450"/>
              <a:t>to</a:t>
            </a:r>
            <a:r>
              <a:rPr sz="1450" spc="-42"/>
              <a:t> </a:t>
            </a:r>
            <a:r>
              <a:rPr sz="1450"/>
              <a:t>a</a:t>
            </a:r>
            <a:r>
              <a:rPr sz="1450" spc="-40"/>
              <a:t> </a:t>
            </a:r>
            <a:r>
              <a:rPr sz="1450"/>
              <a:t>freestyle</a:t>
            </a:r>
            <a:r>
              <a:rPr sz="1450" spc="-42"/>
              <a:t> </a:t>
            </a:r>
            <a:r>
              <a:rPr sz="1450" spc="-10"/>
              <a:t>project</a:t>
            </a:r>
            <a:r>
              <a:rPr sz="1450" spc="-42"/>
              <a:t> </a:t>
            </a:r>
            <a:r>
              <a:rPr sz="1450"/>
              <a:t>requires</a:t>
            </a:r>
            <a:r>
              <a:rPr sz="1450" spc="-40"/>
              <a:t> </a:t>
            </a:r>
            <a:r>
              <a:rPr sz="1450"/>
              <a:t>additional</a:t>
            </a:r>
            <a:r>
              <a:rPr sz="1450" spc="-42"/>
              <a:t> </a:t>
            </a:r>
            <a:r>
              <a:rPr sz="1450" spc="-5"/>
              <a:t>plugins.</a:t>
            </a:r>
            <a:endParaRPr sz="1450"/>
          </a:p>
        </p:txBody>
      </p:sp>
    </p:spTree>
  </p:cSld>
  <p:clrMapOvr>
    <a:masterClrMapping/>
  </p:clrMapOvr>
  <p:transition/>
  <p:timing/>
</p:sld>
</file>

<file path=ppt/slides/slide1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514350" y="514350"/>
            <a:ext cx="8115300" cy="4114800"/>
          </a:xfrm>
          <a:custGeom>
            <a:rect l="l" t="t" r="r" b="b"/>
            <a:pathLst>
              <a:path w="16230600" h="8229600">
                <a:moveTo>
                  <a:pt x="0" y="0"/>
                </a:moveTo>
                <a:lnTo>
                  <a:pt x="16230600" y="0"/>
                </a:lnTo>
                <a:lnTo>
                  <a:pt x="16230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00" y="401942"/>
            <a:ext cx="2943225" cy="2317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2898775">
              <a:lnSpc>
                <a:spcPct val="100000"/>
              </a:lnSpc>
              <a:spcBef>
                <a:spcPts val="50"/>
              </a:spcBef>
            </a:pPr>
            <a:r>
              <a:rPr spc="470"/>
              <a:t>PIPELINE</a:t>
            </a:r>
            <a:r>
              <a:rPr spc="170"/>
              <a:t>S</a:t>
            </a:r>
          </a:p>
        </p:txBody>
      </p:sp>
      <p:grpSp>
        <p:nvGrpSpPr>
          <p:cNvPr id="4" name="object 4"/>
          <p:cNvGrpSpPr/>
          <p:nvPr/>
        </p:nvGrpSpPr>
        <p:grpSpPr>
          <a:xfrm>
            <a:off x="1240610" y="1691642"/>
            <a:ext cx="57150" cy="1600200"/>
            <a:chOff x="1240610" y="1691642"/>
            <a:chExt cx="57150" cy="1600200"/>
          </a:xfrm>
        </p:grpSpPr>
        <p:pic>
          <p:nvPicPr>
            <p:cNvPr id="5" name="object 5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40611" y="1691642"/>
              <a:ext cx="57150" cy="571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40610" y="2205992"/>
              <a:ext cx="57150" cy="5714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40610" y="2720342"/>
              <a:ext cx="57150" cy="5714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/>
            <a:stretch>
              <a:fillRect/>
            </a:stretch>
          </p:blipFill>
          <p:spPr>
            <a:xfrm>
              <a:off x="1240610" y="3234692"/>
              <a:ext cx="57150" cy="5714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xfrm>
            <a:off x="687898" y="772952"/>
            <a:ext cx="3168491" cy="1028612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509905">
              <a:lnSpc>
                <a:spcPct val="116399"/>
              </a:lnSpc>
              <a:spcBef>
                <a:spcPts val="50"/>
              </a:spcBef>
            </a:pPr>
            <a:r>
              <a:rPr spc="25"/>
              <a:t>Jenkins</a:t>
            </a:r>
            <a:r>
              <a:rPr spc="-48"/>
              <a:t> </a:t>
            </a:r>
            <a:r>
              <a:rPr/>
              <a:t>Pipeline</a:t>
            </a:r>
            <a:r>
              <a:rPr spc="-48"/>
              <a:t> </a:t>
            </a:r>
            <a:r>
              <a:rPr/>
              <a:t>is</a:t>
            </a:r>
            <a:r>
              <a:rPr spc="-45"/>
              <a:t> </a:t>
            </a:r>
            <a:r>
              <a:rPr/>
              <a:t>a</a:t>
            </a:r>
            <a:r>
              <a:rPr spc="-48"/>
              <a:t> </a:t>
            </a:r>
            <a:r>
              <a:rPr/>
              <a:t>suite</a:t>
            </a:r>
            <a:r>
              <a:rPr spc="-48"/>
              <a:t> </a:t>
            </a:r>
            <a:r>
              <a:rPr/>
              <a:t>of</a:t>
            </a:r>
            <a:r>
              <a:rPr spc="-45"/>
              <a:t> </a:t>
            </a:r>
            <a:r>
              <a:rPr spc="45"/>
              <a:t>plugins</a:t>
            </a:r>
            <a:r>
              <a:rPr spc="-48"/>
              <a:t> </a:t>
            </a:r>
            <a:r>
              <a:rPr spc="-28"/>
              <a:t>that</a:t>
            </a:r>
            <a:r>
              <a:rPr spc="-48"/>
              <a:t> </a:t>
            </a:r>
            <a:r>
              <a:rPr spc="45"/>
              <a:t>supports</a:t>
            </a:r>
            <a:r>
              <a:rPr spc="-45"/>
              <a:t> </a:t>
            </a:r>
            <a:r>
              <a:rPr spc="28"/>
              <a:t>implementing</a:t>
            </a:r>
            <a:r>
              <a:rPr spc="-48"/>
              <a:t> </a:t>
            </a:r>
            <a:r>
              <a:rPr spc="38"/>
              <a:t>and </a:t>
            </a:r>
            <a:r>
              <a:rPr/>
              <a:t>integrating</a:t>
            </a:r>
            <a:r>
              <a:rPr spc="-5"/>
              <a:t> </a:t>
            </a:r>
            <a:r>
              <a:rPr spc="35"/>
              <a:t>continuous</a:t>
            </a:r>
            <a:r>
              <a:rPr spc="-2"/>
              <a:t> </a:t>
            </a:r>
            <a:r>
              <a:rPr/>
              <a:t>delivery</a:t>
            </a:r>
            <a:r>
              <a:rPr spc="-2"/>
              <a:t> </a:t>
            </a:r>
            <a:r>
              <a:rPr/>
              <a:t>pipelines</a:t>
            </a:r>
            <a:r>
              <a:rPr spc="-5"/>
              <a:t> </a:t>
            </a:r>
            <a:r>
              <a:rPr spc="-12"/>
              <a:t>into</a:t>
            </a:r>
            <a:r>
              <a:rPr spc="-2"/>
              <a:t> </a:t>
            </a:r>
            <a:r>
              <a:rPr spc="-5"/>
              <a:t>Jenkins.</a:t>
            </a:r>
          </a:p>
          <a:p>
            <a:pPr marL="6350" marR="2540">
              <a:lnSpc>
                <a:spcPct val="116399"/>
              </a:lnSpc>
            </a:pPr>
            <a:r>
              <a:rPr spc="25"/>
              <a:t>Jenkins</a:t>
            </a:r>
            <a:r>
              <a:rPr spc="-50"/>
              <a:t> </a:t>
            </a:r>
            <a:r>
              <a:rPr/>
              <a:t>pipeline</a:t>
            </a:r>
            <a:r>
              <a:rPr spc="-50"/>
              <a:t> </a:t>
            </a:r>
            <a:r>
              <a:rPr spc="45"/>
              <a:t>enables</a:t>
            </a:r>
            <a:r>
              <a:rPr spc="-50"/>
              <a:t> </a:t>
            </a:r>
            <a:r>
              <a:rPr spc="65"/>
              <a:t>you</a:t>
            </a:r>
            <a:r>
              <a:rPr spc="-50"/>
              <a:t> </a:t>
            </a:r>
            <a:r>
              <a:rPr/>
              <a:t>to</a:t>
            </a:r>
            <a:r>
              <a:rPr spc="-50"/>
              <a:t> </a:t>
            </a:r>
            <a:r>
              <a:rPr/>
              <a:t>define</a:t>
            </a:r>
            <a:r>
              <a:rPr spc="-50"/>
              <a:t> </a:t>
            </a:r>
            <a:r>
              <a:rPr/>
              <a:t>the</a:t>
            </a:r>
            <a:r>
              <a:rPr spc="-50"/>
              <a:t> </a:t>
            </a:r>
            <a:r>
              <a:rPr spc="25"/>
              <a:t>Jenkins</a:t>
            </a:r>
            <a:r>
              <a:rPr spc="-50"/>
              <a:t> </a:t>
            </a:r>
            <a:r>
              <a:rPr spc="-10"/>
              <a:t>job</a:t>
            </a:r>
            <a:r>
              <a:rPr spc="-50"/>
              <a:t> </a:t>
            </a:r>
            <a:r>
              <a:rPr/>
              <a:t>via</a:t>
            </a:r>
            <a:r>
              <a:rPr spc="-50"/>
              <a:t> </a:t>
            </a:r>
            <a:r>
              <a:rPr/>
              <a:t>pipeline</a:t>
            </a:r>
            <a:r>
              <a:rPr spc="-50"/>
              <a:t> </a:t>
            </a:r>
            <a:r>
              <a:rPr spc="30"/>
              <a:t>which</a:t>
            </a:r>
            <a:r>
              <a:rPr spc="-50"/>
              <a:t> </a:t>
            </a:r>
            <a:r>
              <a:rPr spc="-12"/>
              <a:t>is </a:t>
            </a:r>
            <a:r>
              <a:rPr spc="62"/>
              <a:t>easy</a:t>
            </a:r>
            <a:r>
              <a:rPr spc="-72"/>
              <a:t> </a:t>
            </a:r>
            <a:r>
              <a:rPr/>
              <a:t>to</a:t>
            </a:r>
            <a:r>
              <a:rPr spc="-72"/>
              <a:t> </a:t>
            </a:r>
            <a:r>
              <a:rPr spc="-5"/>
              <a:t>maintain</a:t>
            </a:r>
            <a:r>
              <a:rPr spc="-72"/>
              <a:t> </a:t>
            </a:r>
            <a:r>
              <a:rPr spc="50"/>
              <a:t>and</a:t>
            </a:r>
            <a:r>
              <a:rPr spc="-70"/>
              <a:t> </a:t>
            </a:r>
            <a:r>
              <a:rPr spc="-5"/>
              <a:t>review.</a:t>
            </a:r>
          </a:p>
          <a:p>
            <a:pPr marL="6350" marR="14288">
              <a:lnSpc>
                <a:spcPct val="116399"/>
              </a:lnSpc>
            </a:pPr>
            <a:r>
              <a:rPr spc="25"/>
              <a:t>Jenkins</a:t>
            </a:r>
            <a:r>
              <a:rPr spc="-32"/>
              <a:t> </a:t>
            </a:r>
            <a:r>
              <a:rPr/>
              <a:t>pipelines</a:t>
            </a:r>
            <a:r>
              <a:rPr spc="-32"/>
              <a:t> </a:t>
            </a:r>
            <a:r>
              <a:rPr/>
              <a:t>are</a:t>
            </a:r>
            <a:r>
              <a:rPr spc="-32"/>
              <a:t> </a:t>
            </a:r>
            <a:r>
              <a:rPr spc="28"/>
              <a:t>robust</a:t>
            </a:r>
            <a:r>
              <a:rPr spc="-32"/>
              <a:t> </a:t>
            </a:r>
            <a:r>
              <a:rPr spc="50"/>
              <a:t>and</a:t>
            </a:r>
            <a:r>
              <a:rPr spc="-30"/>
              <a:t> </a:t>
            </a:r>
            <a:r>
              <a:rPr/>
              <a:t>pipelines</a:t>
            </a:r>
            <a:r>
              <a:rPr spc="-32"/>
              <a:t> </a:t>
            </a:r>
            <a:r>
              <a:rPr spc="-12"/>
              <a:t>will</a:t>
            </a:r>
            <a:r>
              <a:rPr spc="-32"/>
              <a:t> </a:t>
            </a:r>
            <a:r>
              <a:rPr spc="65"/>
              <a:t>be</a:t>
            </a:r>
            <a:r>
              <a:rPr spc="-32"/>
              <a:t> </a:t>
            </a:r>
            <a:r>
              <a:rPr spc="48"/>
              <a:t>secure</a:t>
            </a:r>
            <a:r>
              <a:rPr spc="-30"/>
              <a:t> </a:t>
            </a:r>
            <a:r>
              <a:rPr spc="50"/>
              <a:t>even</a:t>
            </a:r>
            <a:r>
              <a:rPr spc="-32"/>
              <a:t> </a:t>
            </a:r>
            <a:r>
              <a:rPr spc="-85"/>
              <a:t>if</a:t>
            </a:r>
            <a:r>
              <a:rPr spc="-32"/>
              <a:t> </a:t>
            </a:r>
            <a:r>
              <a:rPr/>
              <a:t>the</a:t>
            </a:r>
            <a:r>
              <a:rPr spc="-32"/>
              <a:t> </a:t>
            </a:r>
            <a:r>
              <a:rPr spc="20"/>
              <a:t>server </a:t>
            </a:r>
            <a:r>
              <a:rPr spc="65"/>
              <a:t>undergoes</a:t>
            </a:r>
            <a:r>
              <a:rPr spc="-62"/>
              <a:t> </a:t>
            </a:r>
            <a:r>
              <a:rPr spc="32"/>
              <a:t>an</a:t>
            </a:r>
            <a:r>
              <a:rPr spc="-60"/>
              <a:t> </a:t>
            </a:r>
            <a:r>
              <a:rPr spc="25"/>
              <a:t>unpredicted</a:t>
            </a:r>
            <a:r>
              <a:rPr spc="-62"/>
              <a:t> </a:t>
            </a:r>
            <a:r>
              <a:rPr spc="-5"/>
              <a:t>restart.</a:t>
            </a:r>
          </a:p>
          <a:p>
            <a:pPr marL="6350" marR="173355">
              <a:lnSpc>
                <a:spcPct val="116399"/>
              </a:lnSpc>
            </a:pPr>
            <a:r>
              <a:rPr spc="30"/>
              <a:t>With</a:t>
            </a:r>
            <a:r>
              <a:rPr spc="-60"/>
              <a:t> </a:t>
            </a:r>
            <a:r>
              <a:rPr spc="25"/>
              <a:t>Jenkins</a:t>
            </a:r>
            <a:r>
              <a:rPr spc="-60"/>
              <a:t> </a:t>
            </a:r>
            <a:r>
              <a:rPr/>
              <a:t>Pipelines,</a:t>
            </a:r>
            <a:r>
              <a:rPr spc="-60"/>
              <a:t> </a:t>
            </a:r>
            <a:r>
              <a:rPr spc="65"/>
              <a:t>you</a:t>
            </a:r>
            <a:r>
              <a:rPr spc="-57"/>
              <a:t> </a:t>
            </a:r>
            <a:r>
              <a:rPr spc="45"/>
              <a:t>can</a:t>
            </a:r>
            <a:r>
              <a:rPr spc="-60"/>
              <a:t> </a:t>
            </a:r>
            <a:r>
              <a:rPr spc="65"/>
              <a:t>add</a:t>
            </a:r>
            <a:r>
              <a:rPr spc="-60"/>
              <a:t> </a:t>
            </a:r>
            <a:r>
              <a:rPr spc="48"/>
              <a:t>CI-</a:t>
            </a:r>
            <a:r>
              <a:rPr spc="130"/>
              <a:t>CD</a:t>
            </a:r>
            <a:r>
              <a:rPr spc="-60"/>
              <a:t> </a:t>
            </a:r>
            <a:r>
              <a:rPr/>
              <a:t>to</a:t>
            </a:r>
            <a:r>
              <a:rPr spc="-57"/>
              <a:t> </a:t>
            </a:r>
            <a:r>
              <a:rPr spc="48"/>
              <a:t>big</a:t>
            </a:r>
            <a:r>
              <a:rPr spc="-60"/>
              <a:t> </a:t>
            </a:r>
            <a:r>
              <a:rPr/>
              <a:t>projects</a:t>
            </a:r>
            <a:r>
              <a:rPr spc="-60"/>
              <a:t> </a:t>
            </a:r>
            <a:r>
              <a:rPr spc="68"/>
              <a:t>as</a:t>
            </a:r>
            <a:r>
              <a:rPr spc="-60"/>
              <a:t> </a:t>
            </a:r>
            <a:r>
              <a:rPr/>
              <a:t>well</a:t>
            </a:r>
            <a:r>
              <a:rPr spc="-57"/>
              <a:t> </a:t>
            </a:r>
            <a:r>
              <a:rPr spc="68"/>
              <a:t>as</a:t>
            </a:r>
            <a:r>
              <a:rPr spc="-60"/>
              <a:t> </a:t>
            </a:r>
            <a:r>
              <a:rPr spc="-10"/>
              <a:t>with </a:t>
            </a:r>
            <a:r>
              <a:rPr spc="25"/>
              <a:t>Jenkins</a:t>
            </a:r>
            <a:r>
              <a:rPr spc="-20"/>
              <a:t> </a:t>
            </a:r>
            <a:r>
              <a:rPr/>
              <a:t>pipelines</a:t>
            </a:r>
            <a:r>
              <a:rPr spc="-18"/>
              <a:t> </a:t>
            </a:r>
            <a:r>
              <a:rPr spc="65"/>
              <a:t>you</a:t>
            </a:r>
            <a:r>
              <a:rPr spc="-18"/>
              <a:t> </a:t>
            </a:r>
            <a:r>
              <a:rPr spc="45"/>
              <a:t>can</a:t>
            </a:r>
            <a:r>
              <a:rPr spc="-18"/>
              <a:t> </a:t>
            </a:r>
            <a:r>
              <a:rPr/>
              <a:t>run</a:t>
            </a:r>
            <a:r>
              <a:rPr spc="-18"/>
              <a:t> </a:t>
            </a:r>
            <a:r>
              <a:rPr/>
              <a:t>multiple</a:t>
            </a:r>
            <a:r>
              <a:rPr spc="-18"/>
              <a:t> </a:t>
            </a:r>
            <a:r>
              <a:rPr spc="-5"/>
              <a:t>jobs.</a:t>
            </a:r>
          </a:p>
        </p:txBody>
      </p:sp>
    </p:spTree>
  </p:cSld>
  <p:clrMapOvr>
    <a:masterClrMapping/>
  </p:clrMapOvr>
  <p:transition/>
  <p:timing/>
</p:sld>
</file>

<file path=ppt/slides/slide1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5448077" y="1"/>
            <a:ext cx="3689033" cy="670878"/>
          </a:xfrm>
          <a:custGeom>
            <a:rect l="l" t="t" r="r" b="b"/>
            <a:pathLst>
              <a:path w="7378065" h="1341755">
                <a:moveTo>
                  <a:pt x="0" y="0"/>
                </a:moveTo>
                <a:lnTo>
                  <a:pt x="7377707" y="0"/>
                </a:lnTo>
                <a:lnTo>
                  <a:pt x="7377707" y="1341712"/>
                </a:lnTo>
                <a:lnTo>
                  <a:pt x="0" y="1341712"/>
                </a:lnTo>
                <a:lnTo>
                  <a:pt x="0" y="0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1897165" y="1664087"/>
            <a:ext cx="5348286" cy="2814637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/>
          <a:stretch>
            <a:fillRect/>
          </a:stretch>
        </p:blipFill>
        <p:spPr>
          <a:xfrm>
            <a:off x="1544796" y="886483"/>
            <a:ext cx="57150" cy="5714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679981" y="740745"/>
            <a:ext cx="6069012" cy="256957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2540">
              <a:lnSpc>
                <a:spcPct val="116399"/>
              </a:lnSpc>
              <a:spcBef>
                <a:spcPts val="50"/>
              </a:spcBef>
            </a:pPr>
            <a:r>
              <a:rPr sz="1450" spc="-72"/>
              <a:t>It</a:t>
            </a:r>
            <a:r>
              <a:rPr sz="1450" spc="-30"/>
              <a:t> </a:t>
            </a:r>
            <a:r>
              <a:rPr sz="1450"/>
              <a:t>contains</a:t>
            </a:r>
            <a:r>
              <a:rPr sz="1450" spc="-28"/>
              <a:t> </a:t>
            </a:r>
            <a:r>
              <a:rPr sz="1450"/>
              <a:t>a</a:t>
            </a:r>
            <a:r>
              <a:rPr sz="1450" spc="-28"/>
              <a:t> </a:t>
            </a:r>
            <a:r>
              <a:rPr sz="1450" spc="62"/>
              <a:t>group</a:t>
            </a:r>
            <a:r>
              <a:rPr sz="1450" spc="-28"/>
              <a:t> </a:t>
            </a:r>
            <a:r>
              <a:rPr sz="1450"/>
              <a:t>of</a:t>
            </a:r>
            <a:r>
              <a:rPr sz="1450" spc="-28"/>
              <a:t> </a:t>
            </a:r>
            <a:r>
              <a:rPr sz="1450"/>
              <a:t>states</a:t>
            </a:r>
            <a:r>
              <a:rPr sz="1450" spc="-28"/>
              <a:t> </a:t>
            </a:r>
            <a:r>
              <a:rPr sz="1450" spc="25"/>
              <a:t>called</a:t>
            </a:r>
            <a:r>
              <a:rPr sz="1450" spc="-28"/>
              <a:t> </a:t>
            </a:r>
            <a:r>
              <a:rPr sz="1450" spc="-18"/>
              <a:t>build,</a:t>
            </a:r>
            <a:r>
              <a:rPr sz="1450" spc="-28"/>
              <a:t> </a:t>
            </a:r>
            <a:r>
              <a:rPr sz="1450"/>
              <a:t>deploy,</a:t>
            </a:r>
            <a:r>
              <a:rPr sz="1450" spc="-30"/>
              <a:t> </a:t>
            </a:r>
            <a:r>
              <a:rPr sz="1450"/>
              <a:t>test</a:t>
            </a:r>
            <a:r>
              <a:rPr sz="1450" spc="-28"/>
              <a:t> </a:t>
            </a:r>
            <a:r>
              <a:rPr sz="1450" spc="50"/>
              <a:t>and</a:t>
            </a:r>
            <a:r>
              <a:rPr sz="1450" spc="-28"/>
              <a:t> </a:t>
            </a:r>
            <a:r>
              <a:rPr sz="1450" spc="-5"/>
              <a:t>release. </a:t>
            </a:r>
            <a:r>
              <a:rPr sz="1450" spc="60"/>
              <a:t>These</a:t>
            </a:r>
            <a:r>
              <a:rPr sz="1450" spc="-72"/>
              <a:t> </a:t>
            </a:r>
            <a:r>
              <a:rPr sz="1450" spc="38"/>
              <a:t>events</a:t>
            </a:r>
            <a:r>
              <a:rPr sz="1450" spc="-68"/>
              <a:t> </a:t>
            </a:r>
            <a:r>
              <a:rPr sz="1450"/>
              <a:t>are</a:t>
            </a:r>
            <a:r>
              <a:rPr sz="1450" spc="-70"/>
              <a:t> </a:t>
            </a:r>
            <a:r>
              <a:rPr sz="1450" spc="-5"/>
              <a:t>interlinked</a:t>
            </a:r>
            <a:r>
              <a:rPr sz="1450" spc="-68"/>
              <a:t> </a:t>
            </a:r>
            <a:r>
              <a:rPr sz="1450" spc="-5"/>
              <a:t>with</a:t>
            </a:r>
            <a:r>
              <a:rPr sz="1450" spc="-70"/>
              <a:t> </a:t>
            </a:r>
            <a:r>
              <a:rPr sz="1450" spc="48"/>
              <a:t>each</a:t>
            </a:r>
            <a:r>
              <a:rPr sz="1450" spc="-68"/>
              <a:t> </a:t>
            </a:r>
            <a:r>
              <a:rPr sz="1450" spc="-42"/>
              <a:t>other.</a:t>
            </a:r>
            <a:r>
              <a:rPr sz="1450" spc="-68"/>
              <a:t> </a:t>
            </a:r>
            <a:r>
              <a:rPr sz="1450" spc="40"/>
              <a:t>Every</a:t>
            </a:r>
            <a:r>
              <a:rPr sz="1450" spc="-70"/>
              <a:t> </a:t>
            </a:r>
            <a:r>
              <a:rPr sz="1450"/>
              <a:t>state</a:t>
            </a:r>
            <a:r>
              <a:rPr sz="1450" spc="-70"/>
              <a:t> </a:t>
            </a:r>
            <a:r>
              <a:rPr sz="1450" spc="60"/>
              <a:t>has</a:t>
            </a:r>
            <a:r>
              <a:rPr sz="1450" spc="-68"/>
              <a:t> </a:t>
            </a:r>
            <a:r>
              <a:rPr sz="1450" spc="-20"/>
              <a:t>its</a:t>
            </a:r>
            <a:r>
              <a:rPr sz="1450" spc="-70"/>
              <a:t> </a:t>
            </a:r>
            <a:r>
              <a:rPr sz="1450" spc="-5"/>
              <a:t>events, </a:t>
            </a:r>
            <a:r>
              <a:rPr sz="1450" spc="30"/>
              <a:t>which</a:t>
            </a:r>
            <a:r>
              <a:rPr sz="1450" spc="-50"/>
              <a:t> </a:t>
            </a:r>
            <a:r>
              <a:rPr sz="1450" spc="35"/>
              <a:t>work</a:t>
            </a:r>
            <a:r>
              <a:rPr sz="1450" spc="-50"/>
              <a:t> </a:t>
            </a:r>
            <a:r>
              <a:rPr sz="1450" spc="-15"/>
              <a:t>in</a:t>
            </a:r>
            <a:r>
              <a:rPr sz="1450" spc="-48"/>
              <a:t> </a:t>
            </a:r>
            <a:r>
              <a:rPr sz="1450"/>
              <a:t>a</a:t>
            </a:r>
            <a:r>
              <a:rPr sz="1450" spc="-50"/>
              <a:t> </a:t>
            </a:r>
            <a:r>
              <a:rPr sz="1450" spc="65"/>
              <a:t>sequence</a:t>
            </a:r>
            <a:r>
              <a:rPr sz="1450" spc="-48"/>
              <a:t> </a:t>
            </a:r>
            <a:r>
              <a:rPr sz="1450" spc="25"/>
              <a:t>called</a:t>
            </a:r>
            <a:r>
              <a:rPr sz="1450" spc="-50"/>
              <a:t> </a:t>
            </a:r>
            <a:r>
              <a:rPr sz="1450"/>
              <a:t>a</a:t>
            </a:r>
            <a:r>
              <a:rPr sz="1450" spc="-48"/>
              <a:t> </a:t>
            </a:r>
            <a:r>
              <a:rPr sz="1450" spc="35"/>
              <a:t>continuous</a:t>
            </a:r>
            <a:r>
              <a:rPr sz="1450" spc="-50"/>
              <a:t> </a:t>
            </a:r>
            <a:r>
              <a:rPr sz="1450"/>
              <a:t>delivery</a:t>
            </a:r>
            <a:r>
              <a:rPr sz="1450" spc="-48"/>
              <a:t> </a:t>
            </a:r>
            <a:r>
              <a:rPr sz="1450" spc="-5"/>
              <a:t>pipeline.</a:t>
            </a:r>
            <a:endParaRPr sz="1450"/>
          </a:p>
        </p:txBody>
      </p:sp>
    </p:spTree>
  </p:cSld>
  <p:clrMapOvr>
    <a:masterClrMapping/>
  </p:clrMapOvr>
  <p:transition/>
  <p:timing/>
</p:sld>
</file>

<file path=ppt/slides/slide1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27" name="Shape 227"/>
        <p:cNvGrpSpPr/>
        <p:nvPr/>
      </p:nvGrpSpPr>
      <p:grpSpPr>
        <a:xfrm>
          <a:off x="0" y="0"/>
          <a: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Jenkins walkthrough</a:t>
            </a:r>
            <a:endParaRPr/>
          </a:p>
        </p:txBody>
      </p:sp>
    </p:spTree>
  </p:cSld>
  <p:clrMapOvr>
    <a:masterClrMapping/>
  </p:clrMapOvr>
  <p:transition/>
  <p:timing/>
</p:sld>
</file>

<file path=ppt/slides/slide1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32" name="Shape 232"/>
        <p:cNvGrpSpPr/>
        <p:nvPr/>
      </p:nvGrpSpPr>
      <p:grpSpPr>
        <a:xfrm>
          <a:off x="0" y="0"/>
          <a:ext cx="0" cy="0"/>
        </a:xfrm>
      </p:grpSpPr>
      <p:sp>
        <p:nvSpPr>
          <p:cNvPr id="233" name="Google Shape;233;p18"/>
          <p:cNvSpPr txBox="1"/>
          <p:nvPr>
            <p:ph type="ctrTitle" idx="4294967295"/>
          </p:nvPr>
        </p:nvSpPr>
        <p:spPr>
          <a:xfrm>
            <a:off x="926550" y="647675"/>
            <a:ext cx="4590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Installing Jenkins</a:t>
            </a:r>
            <a:endParaRPr/>
          </a:p>
        </p:txBody>
      </p:sp>
      <p:sp>
        <p:nvSpPr>
          <p:cNvPr id="234" name="Google Shape;234;p18"/>
          <p:cNvSpPr txBox="1"/>
          <p:nvPr>
            <p:ph type="title"/>
          </p:nvPr>
        </p:nvSpPr>
        <p:spPr>
          <a:xfrm>
            <a:off x="926550" y="1722475"/>
            <a:ext cx="7290900" cy="234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Ways to install:</a:t>
            </a:r>
            <a:endParaRPr/>
          </a:p>
          <a:p>
            <a:pPr marL="457200" lvl="0" indent="-381000" algn="l" rtl="0">
              <a:spcBef>
                <a:spcPct val="0"/>
              </a:spcBef>
              <a:spcAft>
                <a:spcPct val="0"/>
              </a:spcAft>
              <a:buSzPts val="2400"/>
              <a:buChar char="●"/>
            </a:pPr>
            <a:r>
              <a:rPr lang="en-GB"/>
              <a:t>You can install Jenkins directly on an OS.</a:t>
            </a:r>
            <a:endParaRPr/>
          </a:p>
          <a:p>
            <a:pPr marL="457200" lvl="0" indent="-381000" algn="l" rtl="0">
              <a:spcBef>
                <a:spcPct val="0"/>
              </a:spcBef>
              <a:spcAft>
                <a:spcPct val="0"/>
              </a:spcAft>
              <a:buSzPts val="2400"/>
              <a:buChar char="●"/>
            </a:pPr>
            <a:r>
              <a:rPr lang="en-GB"/>
              <a:t>You can install Jenkins in a container environment such as docker or kubernetes.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</p:spTree>
  </p:cSld>
  <p:clrMapOvr>
    <a:masterClrMapping/>
  </p:clrMapOvr>
  <p:transition/>
  <p:timing/>
</p:sld>
</file>

<file path=ppt/slides/slide1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38" name="Shape 238"/>
        <p:cNvGrpSpPr/>
        <p:nvPr/>
      </p:nvGrpSpPr>
      <p:grpSpPr>
        <a:xfrm>
          <a:off x="0" y="0"/>
          <a:ext cx="0" cy="0"/>
        </a:xfrm>
      </p:grpSpPr>
      <p:pic>
        <p:nvPicPr>
          <p:cNvPr id="239" name="Google Shape;239;p19"/>
          <p:cNvPicPr preferRelativeResize="0"/>
          <p:nvPr/>
        </p:nvPicPr>
        <p:blipFill>
          <a:blip r:embed="rId3">
            <a:alphaModFix/>
          </a:blip>
          <a:srcRect b="8867"/>
          <a:stretch>
            <a:fillRect/>
          </a:stretch>
        </p:blipFill>
        <p:spPr>
          <a:xfrm>
            <a:off x="270938" y="366938"/>
            <a:ext cx="8602123" cy="4409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</a:xfrm>
      </p:grpSpPr>
      <p:pic>
        <p:nvPicPr>
          <p:cNvPr id="244" name="Google Shape;244;p20"/>
          <p:cNvPicPr preferRelativeResize="0"/>
          <p:nvPr/>
        </p:nvPicPr>
        <p:blipFill>
          <a:blip r:embed="rId3">
            <a:alphaModFix/>
          </a:blip>
          <a:srcRect b="8567"/>
          <a:stretch>
            <a:fillRect/>
          </a:stretch>
        </p:blipFill>
        <p:spPr>
          <a:xfrm>
            <a:off x="819300" y="896200"/>
            <a:ext cx="7505400" cy="38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0"/>
          <p:cNvSpPr txBox="1"/>
          <p:nvPr>
            <p:ph type="ctrTitle" idx="4294967295"/>
          </p:nvPr>
        </p:nvSpPr>
        <p:spPr>
          <a:xfrm>
            <a:off x="819300" y="133300"/>
            <a:ext cx="46413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Building a docker image</a:t>
            </a:r>
            <a:endParaRPr/>
          </a:p>
        </p:txBody>
      </p:sp>
    </p:spTree>
  </p:cSld>
  <p:clrMapOvr>
    <a:masterClrMapping/>
  </p:clrMapOvr>
  <p:transition/>
  <p:timing/>
</p:sld>
</file>

<file path=ppt/slides/slide1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49" name="Shape 249"/>
        <p:cNvGrpSpPr/>
        <p:nvPr/>
      </p:nvGrpSpPr>
      <p:grpSpPr>
        <a:xfrm>
          <a:off x="0" y="0"/>
          <a:ext cx="0" cy="0"/>
        </a:xfrm>
      </p:grpSpPr>
      <p:pic>
        <p:nvPicPr>
          <p:cNvPr id="250" name="Google Shape;25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47250"/>
            <a:ext cx="8839200" cy="4448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54" name="Shape 254"/>
        <p:cNvGrpSpPr/>
        <p:nvPr/>
      </p:nvGrpSpPr>
      <p:grpSpPr>
        <a:xfrm>
          <a:off x="0" y="0"/>
          <a:ext cx="0" cy="0"/>
        </a:xfrm>
      </p:grpSpPr>
      <p:pic>
        <p:nvPicPr>
          <p:cNvPr id="255" name="Google Shape;255;p22"/>
          <p:cNvPicPr preferRelativeResize="0"/>
          <p:nvPr/>
        </p:nvPicPr>
        <p:blipFill>
          <a:blip r:embed="rId3">
            <a:alphaModFix/>
          </a:blip>
          <a:srcRect r="5114"/>
          <a:stretch>
            <a:fillRect/>
          </a:stretch>
        </p:blipFill>
        <p:spPr>
          <a:xfrm>
            <a:off x="490813" y="152400"/>
            <a:ext cx="81623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1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59" name="Shape 259"/>
        <p:cNvGrpSpPr/>
        <p:nvPr/>
      </p:nvGrpSpPr>
      <p:grpSpPr>
        <a:xfrm>
          <a:off x="0" y="0"/>
          <a:ext cx="0" cy="0"/>
        </a:xfrm>
      </p:grpSpPr>
      <p:pic>
        <p:nvPicPr>
          <p:cNvPr id="260" name="Google Shape;260;p23"/>
          <p:cNvPicPr preferRelativeResize="0"/>
          <p:nvPr/>
        </p:nvPicPr>
        <p:blipFill>
          <a:blip r:embed="rId3">
            <a:alphaModFix/>
          </a:blip>
          <a:srcRect r="4589"/>
          <a:stretch>
            <a:fillRect/>
          </a:stretch>
        </p:blipFill>
        <p:spPr>
          <a:xfrm>
            <a:off x="468400" y="152400"/>
            <a:ext cx="82071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2562" y="1061275"/>
            <a:ext cx="8738872" cy="302094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2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64" name="Shape 264"/>
        <p:cNvGrpSpPr/>
        <p:nvPr/>
      </p:nvGrpSpPr>
      <p:grpSpPr>
        <a:xfrm>
          <a:off x="0" y="0"/>
          <a:ext cx="0" cy="0"/>
        </a:xfrm>
      </p:grpSpPr>
      <p:sp>
        <p:nvSpPr>
          <p:cNvPr id="265" name="Google Shape;265;p24"/>
          <p:cNvSpPr txBox="1"/>
          <p:nvPr>
            <p:ph type="ctrTitle" idx="4294967295"/>
          </p:nvPr>
        </p:nvSpPr>
        <p:spPr>
          <a:xfrm>
            <a:off x="906925" y="446100"/>
            <a:ext cx="4590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Creating a freestyle project</a:t>
            </a:r>
            <a:endParaRPr/>
          </a:p>
        </p:txBody>
      </p:sp>
      <p:sp>
        <p:nvSpPr>
          <p:cNvPr id="266" name="Google Shape;266;p24"/>
          <p:cNvSpPr txBox="1"/>
          <p:nvPr>
            <p:ph type="ctrTitle" idx="4294967295"/>
          </p:nvPr>
        </p:nvSpPr>
        <p:spPr>
          <a:xfrm>
            <a:off x="906925" y="1986525"/>
            <a:ext cx="5536200" cy="19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1500">
                <a:solidFill>
                  <a:srgbClr val="BDC1C6"/>
                </a:solidFill>
                <a:highlight>
                  <a:srgbClr val="202124"/>
                </a:highlight>
              </a:rPr>
              <a:t>Jenkins freestyle projects </a:t>
            </a:r>
            <a:r>
              <a:rPr lang="en-GB" sz="1500" b="1">
                <a:solidFill>
                  <a:srgbClr val="BDC1C6"/>
                </a:solidFill>
                <a:highlight>
                  <a:srgbClr val="202124"/>
                </a:highlight>
              </a:rPr>
              <a:t>allow users to automate simple jobs, such as running tests, creating and packaging applications, producing reports, or executing commands</a:t>
            </a:r>
            <a:r>
              <a:rPr lang="en-GB" sz="1500">
                <a:solidFill>
                  <a:srgbClr val="BDC1C6"/>
                </a:solidFill>
                <a:highlight>
                  <a:srgbClr val="202124"/>
                </a:highlight>
              </a:rPr>
              <a:t>.</a:t>
            </a:r>
            <a:endParaRPr sz="3100"/>
          </a:p>
        </p:txBody>
      </p:sp>
    </p:spTree>
  </p:cSld>
  <p:clrMapOvr>
    <a:masterClrMapping/>
  </p:clrMapOvr>
  <p:transition/>
  <p:timing/>
</p:sld>
</file>

<file path=ppt/slides/slide2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</a:xfrm>
      </p:grpSpPr>
      <p:pic>
        <p:nvPicPr>
          <p:cNvPr id="271" name="Google Shape;271;p25"/>
          <p:cNvPicPr preferRelativeResize="0"/>
          <p:nvPr/>
        </p:nvPicPr>
        <p:blipFill>
          <a:blip r:embed="rId3">
            <a:alphaModFix/>
          </a:blip>
          <a:srcRect r="4589"/>
          <a:stretch>
            <a:fillRect/>
          </a:stretch>
        </p:blipFill>
        <p:spPr>
          <a:xfrm>
            <a:off x="468400" y="152400"/>
            <a:ext cx="82071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75" name="Shape 275"/>
        <p:cNvGrpSpPr/>
        <p:nvPr/>
      </p:nvGrpSpPr>
      <p:grpSpPr>
        <a:xfrm>
          <a:off x="0" y="0"/>
          <a:ext cx="0" cy="0"/>
        </a:xfrm>
      </p:grpSpPr>
      <p:pic>
        <p:nvPicPr>
          <p:cNvPr id="276" name="Google Shape;276;p26"/>
          <p:cNvPicPr preferRelativeResize="0"/>
          <p:nvPr/>
        </p:nvPicPr>
        <p:blipFill>
          <a:blip r:embed="rId3">
            <a:alphaModFix/>
          </a:blip>
          <a:srcRect l="-1371" r="6097"/>
          <a:stretch>
            <a:fillRect/>
          </a:stretch>
        </p:blipFill>
        <p:spPr>
          <a:xfrm>
            <a:off x="152400" y="152400"/>
            <a:ext cx="8195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80" name="Shape 280"/>
        <p:cNvGrpSpPr/>
        <p:nvPr/>
      </p:nvGrpSpPr>
      <p:grpSpPr>
        <a:xfrm>
          <a:off x="0" y="0"/>
          <a:ext cx="0" cy="0"/>
        </a:xfrm>
      </p:grpSpPr>
      <p:pic>
        <p:nvPicPr>
          <p:cNvPr id="281" name="Google Shape;281;p27"/>
          <p:cNvPicPr preferRelativeResize="0"/>
          <p:nvPr/>
        </p:nvPicPr>
        <p:blipFill>
          <a:blip r:embed="rId3">
            <a:alphaModFix/>
          </a:blip>
          <a:srcRect r="4461"/>
          <a:stretch>
            <a:fillRect/>
          </a:stretch>
        </p:blipFill>
        <p:spPr>
          <a:xfrm>
            <a:off x="462800" y="152400"/>
            <a:ext cx="821840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85" name="Shape 285"/>
        <p:cNvGrpSpPr/>
        <p:nvPr/>
      </p:nvGrpSpPr>
      <p:grpSpPr>
        <a:xfrm>
          <a:off x="0" y="0"/>
          <a:ext cx="0" cy="0"/>
        </a:xfrm>
      </p:grpSpPr>
      <p:pic>
        <p:nvPicPr>
          <p:cNvPr id="286" name="Google Shape;28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313" y="152400"/>
            <a:ext cx="56833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0" name="Shape 290"/>
        <p:cNvGrpSpPr/>
        <p:nvPr/>
      </p:nvGrpSpPr>
      <p:grpSpPr>
        <a:xfrm>
          <a:off x="0" y="0"/>
          <a:ext cx="0" cy="0"/>
        </a:xfrm>
      </p:grpSpPr>
      <p:pic>
        <p:nvPicPr>
          <p:cNvPr id="291" name="Google Shape;29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738" y="152400"/>
            <a:ext cx="8126533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295" name="Shape 295"/>
        <p:cNvGrpSpPr/>
        <p:nvPr/>
      </p:nvGrpSpPr>
      <p:grpSpPr>
        <a:xfrm>
          <a:off x="0" y="0"/>
          <a:ext cx="0" cy="0"/>
        </a:xfrm>
      </p:grpSpPr>
      <p:pic>
        <p:nvPicPr>
          <p:cNvPr id="296" name="Google Shape;296;p30"/>
          <p:cNvPicPr preferRelativeResize="0"/>
          <p:nvPr/>
        </p:nvPicPr>
        <p:blipFill>
          <a:blip r:embed="rId3">
            <a:alphaModFix/>
          </a:blip>
          <a:srcRect l="-1377" r="6356"/>
          <a:stretch>
            <a:fillRect/>
          </a:stretch>
        </p:blipFill>
        <p:spPr>
          <a:xfrm>
            <a:off x="485213" y="152400"/>
            <a:ext cx="817357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00" name="Shape 300"/>
        <p:cNvGrpSpPr/>
        <p:nvPr/>
      </p:nvGrpSpPr>
      <p:grpSpPr>
        <a:xfrm>
          <a:off x="0" y="0"/>
          <a:ext cx="0" cy="0"/>
        </a:xfrm>
      </p:grpSpPr>
      <p:pic>
        <p:nvPicPr>
          <p:cNvPr id="301" name="Google Shape;3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452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05" name="Shape 305"/>
        <p:cNvGrpSpPr/>
        <p:nvPr/>
      </p:nvGrpSpPr>
      <p:grpSpPr>
        <a:xfrm>
          <a:off x="0" y="0"/>
          <a:ext cx="0" cy="0"/>
        </a:xfrm>
      </p:grpSpPr>
      <p:pic>
        <p:nvPicPr>
          <p:cNvPr id="306" name="Google Shape;306;p32"/>
          <p:cNvPicPr preferRelativeResize="0"/>
          <p:nvPr/>
        </p:nvPicPr>
        <p:blipFill>
          <a:blip r:embed="rId3">
            <a:alphaModFix/>
          </a:blip>
          <a:srcRect r="4589"/>
          <a:stretch>
            <a:fillRect/>
          </a:stretch>
        </p:blipFill>
        <p:spPr>
          <a:xfrm>
            <a:off x="468400" y="152400"/>
            <a:ext cx="8207198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2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0" name="Shape 310"/>
        <p:cNvGrpSpPr/>
        <p:nvPr/>
      </p:nvGrpSpPr>
      <p:grpSpPr>
        <a:xfrm>
          <a:off x="0" y="0"/>
          <a:ext cx="0" cy="0"/>
        </a:xfrm>
      </p:grpSpPr>
      <p:sp>
        <p:nvSpPr>
          <p:cNvPr id="311" name="Google Shape;311;p33"/>
          <p:cNvSpPr txBox="1"/>
          <p:nvPr>
            <p:ph type="ctrTitle" idx="4294967295"/>
          </p:nvPr>
        </p:nvSpPr>
        <p:spPr>
          <a:xfrm>
            <a:off x="1460950" y="1995900"/>
            <a:ext cx="4590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File system 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and workspace</a:t>
            </a:r>
            <a:endParaRPr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in Jenkins</a:t>
            </a:r>
            <a:endParaRPr/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pic>
        <p:nvPicPr>
          <p:cNvPr id="2" name="object 2"/>
          <p:cNvPicPr/>
          <p:nvPr/>
        </p:nvPicPr>
        <p:blipFill>
          <a:blip r:embed="rId2"/>
          <a:stretch>
            <a:fillRect/>
          </a:stretch>
        </p:blipFill>
        <p:spPr>
          <a:xfrm>
            <a:off x="379847" y="372618"/>
            <a:ext cx="8477290" cy="4191179"/>
          </a:xfrm>
          <a:prstGeom prst="rect">
            <a:avLst/>
          </a:prstGeom>
        </p:spPr>
      </p:pic>
    </p:spTree>
  </p:cSld>
  <p:clrMapOvr>
    <a:masterClrMapping/>
  </p:clrMapOvr>
  <p:transition/>
  <p:timing/>
</p:sld>
</file>

<file path=ppt/slides/slide3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15" name="Shape 315"/>
        <p:cNvGrpSpPr/>
        <p:nvPr/>
      </p:nvGrpSpPr>
      <p:grpSpPr>
        <a:xfrm>
          <a:off x="0" y="0"/>
          <a:ext cx="0" cy="0"/>
        </a:xfrm>
      </p:grpSpPr>
      <p:pic>
        <p:nvPicPr>
          <p:cNvPr id="316" name="Google Shape;3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8100" y="152400"/>
            <a:ext cx="7307804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20" name="Shape 320"/>
        <p:cNvGrpSpPr/>
        <p:nvPr/>
      </p:nvGrpSpPr>
      <p:grpSpPr>
        <a:xfrm>
          <a:off x="0" y="0"/>
          <a:ext cx="0" cy="0"/>
        </a:xfrm>
      </p:grpSpPr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863" y="328613"/>
            <a:ext cx="829627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25" name="Shape 325"/>
        <p:cNvGrpSpPr/>
        <p:nvPr/>
      </p:nvGrpSpPr>
      <p:grpSpPr>
        <a:xfrm>
          <a:off x="0" y="0"/>
          <a:ext cx="0" cy="0"/>
        </a:xfrm>
      </p:grpSpPr>
      <p:pic>
        <p:nvPicPr>
          <p:cNvPr id="326" name="Google Shape;326;p36"/>
          <p:cNvPicPr preferRelativeResize="0"/>
          <p:nvPr/>
        </p:nvPicPr>
        <p:blipFill>
          <a:blip r:embed="rId3">
            <a:alphaModFix/>
          </a:blip>
          <a:srcRect b="9584"/>
          <a:stretch>
            <a:fillRect/>
          </a:stretch>
        </p:blipFill>
        <p:spPr>
          <a:xfrm>
            <a:off x="270938" y="384363"/>
            <a:ext cx="8602123" cy="437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30" name="Shape 330"/>
        <p:cNvGrpSpPr/>
        <p:nvPr/>
      </p:nvGrpSpPr>
      <p:grpSpPr>
        <a:xfrm>
          <a:off x="0" y="0"/>
          <a:ext cx="0" cy="0"/>
        </a:xfrm>
      </p:grpSpPr>
      <p:sp>
        <p:nvSpPr>
          <p:cNvPr id="331" name="Google Shape;331;p37"/>
          <p:cNvSpPr txBox="1"/>
          <p:nvPr>
            <p:ph type="ctrTitle" idx="4294967295"/>
          </p:nvPr>
        </p:nvSpPr>
        <p:spPr>
          <a:xfrm>
            <a:off x="1460950" y="1995900"/>
            <a:ext cx="45900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/>
              <a:t>A sample demo of a jenkins job</a:t>
            </a:r>
            <a:endParaRPr/>
          </a:p>
        </p:txBody>
      </p:sp>
    </p:spTree>
  </p:cSld>
  <p:clrMapOvr>
    <a:masterClrMapping/>
  </p:clrMapOvr>
  <p:transition/>
  <p:timing/>
</p:sld>
</file>

<file path=ppt/slides/slide3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35" name="Shape 335"/>
        <p:cNvGrpSpPr/>
        <p:nvPr/>
      </p:nvGrpSpPr>
      <p:grpSpPr>
        <a:xfrm>
          <a:off x="0" y="0"/>
          <a:ext cx="0" cy="0"/>
        </a:xfrm>
      </p:grpSpPr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rcRect r="4725"/>
          <a:stretch>
            <a:fillRect/>
          </a:stretch>
        </p:blipFill>
        <p:spPr>
          <a:xfrm>
            <a:off x="474013" y="152400"/>
            <a:ext cx="819597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40" name="Shape 340"/>
        <p:cNvGrpSpPr/>
        <p:nvPr/>
      </p:nvGrpSpPr>
      <p:grpSpPr>
        <a:xfrm>
          <a:off x="0" y="0"/>
          <a:ext cx="0" cy="0"/>
        </a:xfrm>
      </p:grpSpPr>
      <p:pic>
        <p:nvPicPr>
          <p:cNvPr id="341" name="Google Shape;341;p39"/>
          <p:cNvPicPr preferRelativeResize="0"/>
          <p:nvPr/>
        </p:nvPicPr>
        <p:blipFill>
          <a:blip r:embed="rId3">
            <a:alphaModFix/>
          </a:blip>
          <a:srcRect r="5767"/>
          <a:stretch>
            <a:fillRect/>
          </a:stretch>
        </p:blipFill>
        <p:spPr>
          <a:xfrm>
            <a:off x="518838" y="152400"/>
            <a:ext cx="810632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45" name="Shape 345"/>
        <p:cNvGrpSpPr/>
        <p:nvPr/>
      </p:nvGrpSpPr>
      <p:grpSpPr>
        <a:xfrm>
          <a:off x="0" y="0"/>
          <a:ext cx="0" cy="0"/>
        </a:xfrm>
      </p:grpSpPr>
      <p:sp>
        <p:nvSpPr>
          <p:cNvPr id="346" name="Google Shape;346;p40"/>
          <p:cNvSpPr txBox="1"/>
          <p:nvPr>
            <p:ph type="title"/>
          </p:nvPr>
        </p:nvSpPr>
        <p:spPr>
          <a:xfrm>
            <a:off x="1263875" y="1945050"/>
            <a:ext cx="2815200" cy="125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900" b="1"/>
              <a:t>Creating a </a:t>
            </a:r>
            <a:endParaRPr sz="2900" b="1"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900" b="1"/>
              <a:t>Cloud Agent</a:t>
            </a:r>
            <a:endParaRPr sz="2900" b="1"/>
          </a:p>
        </p:txBody>
      </p:sp>
    </p:spTree>
  </p:cSld>
  <p:clrMapOvr>
    <a:masterClrMapping/>
  </p:clrMapOvr>
  <p:transition/>
  <p:timing/>
</p:sld>
</file>

<file path=ppt/slides/slide3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50" name="Shape 350"/>
        <p:cNvGrpSpPr/>
        <p:nvPr/>
      </p:nvGrpSpPr>
      <p:grpSpPr>
        <a:xfrm>
          <a:off x="0" y="0"/>
          <a:ext cx="0" cy="0"/>
        </a:xfrm>
      </p:grpSpPr>
      <p:pic>
        <p:nvPicPr>
          <p:cNvPr id="351" name="Google Shape;35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31000"/>
            <a:ext cx="8839204" cy="4281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55" name="Shape 355"/>
        <p:cNvGrpSpPr/>
        <p:nvPr/>
      </p:nvGrpSpPr>
      <p:grpSpPr>
        <a:xfrm>
          <a:off x="0" y="0"/>
          <a:ext cx="0" cy="0"/>
        </a:xfrm>
      </p:grpSpPr>
      <p:pic>
        <p:nvPicPr>
          <p:cNvPr id="356" name="Google Shape;35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176" y="295274"/>
            <a:ext cx="5894298" cy="266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0150" y="3143250"/>
            <a:ext cx="6858001" cy="171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3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61" name="Shape 361"/>
        <p:cNvGrpSpPr/>
        <p:nvPr/>
      </p:nvGrpSpPr>
      <p:grpSpPr>
        <a:xfrm>
          <a:off x="0" y="0"/>
          <a:ext cx="0" cy="0"/>
        </a:xfrm>
      </p:grpSpPr>
      <p:pic>
        <p:nvPicPr>
          <p:cNvPr id="362" name="Google Shape;36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4" cy="47778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">
              <a:lnSpc>
                <a:spcPct val="100000"/>
              </a:lnSpc>
              <a:spcBef>
                <a:spcPts val="100"/>
              </a:spcBef>
            </a:pPr>
            <a:r>
              <a:rPr spc="65"/>
              <a:t>A</a:t>
            </a:r>
            <a:r>
              <a:rPr spc="5"/>
              <a:t>d</a:t>
            </a:r>
            <a:r>
              <a:rPr spc="-35"/>
              <a:t>v</a:t>
            </a:r>
            <a:r>
              <a:rPr spc="20"/>
              <a:t>antages</a:t>
            </a:r>
            <a:r>
              <a:rPr spc="-215"/>
              <a:t> </a:t>
            </a:r>
            <a:r>
              <a:rPr spc="70"/>
              <a:t>and</a:t>
            </a:r>
            <a:r>
              <a:rPr spc="-215"/>
              <a:t> </a:t>
            </a:r>
            <a:r>
              <a:rPr/>
              <a:t>disad</a:t>
            </a:r>
            <a:r>
              <a:rPr spc="-40"/>
              <a:t>v</a:t>
            </a:r>
            <a:r>
              <a:rPr spc="20"/>
              <a:t>antages</a:t>
            </a:r>
            <a:r>
              <a:rPr spc="-215"/>
              <a:t> </a:t>
            </a:r>
            <a:r>
              <a:rPr spc="5"/>
              <a:t>of</a:t>
            </a:r>
            <a:r>
              <a:rPr spc="-215"/>
              <a:t> </a:t>
            </a:r>
            <a:r>
              <a:rPr spc="35"/>
              <a:t>Jenkins</a:t>
            </a:r>
          </a:p>
        </p:txBody>
      </p:sp>
      <p:sp>
        <p:nvSpPr>
          <p:cNvPr id="3" name="object 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55295">
              <a:lnSpc>
                <a:spcPct val="100000"/>
              </a:lnSpc>
              <a:spcBef>
                <a:spcPts val="100"/>
              </a:spcBef>
            </a:pPr>
            <a:r>
              <a:rPr spc="10"/>
              <a:t>Advantages</a:t>
            </a:r>
          </a:p>
          <a:p>
            <a:pPr marL="912494" marR="520065" indent="-328295">
              <a:lnSpc>
                <a:spcPct val="114999"/>
              </a:lnSpc>
              <a:spcBef>
                <a:spcPts val="1530"/>
              </a:spcBef>
              <a:buFont typeface="Microsoft Sans Serif"/>
              <a:buChar char="●"/>
              <a:tabLst>
                <a:tab pos="912494"/>
                <a:tab pos="913130"/>
              </a:tabLst>
            </a:pPr>
            <a:r>
              <a:rPr sz="1300" spc="10"/>
              <a:t>Jenkins</a:t>
            </a:r>
            <a:r>
              <a:rPr sz="1300" spc="-160"/>
              <a:t> </a:t>
            </a:r>
            <a:r>
              <a:rPr sz="1300" spc="5"/>
              <a:t>is</a:t>
            </a:r>
            <a:r>
              <a:rPr sz="1300" spc="-155"/>
              <a:t> </a:t>
            </a:r>
            <a:r>
              <a:rPr sz="1300" spc="-15"/>
              <a:t>an</a:t>
            </a:r>
            <a:r>
              <a:rPr sz="1300" spc="-155"/>
              <a:t> </a:t>
            </a:r>
            <a:r>
              <a:rPr sz="1300"/>
              <a:t>open</a:t>
            </a:r>
            <a:r>
              <a:rPr sz="1300" spc="-155"/>
              <a:t> </a:t>
            </a:r>
            <a:r>
              <a:rPr sz="1300" spc="5"/>
              <a:t>source</a:t>
            </a:r>
            <a:r>
              <a:rPr sz="1300" spc="-155"/>
              <a:t> </a:t>
            </a:r>
            <a:r>
              <a:rPr sz="1300" spc="25"/>
              <a:t>tool</a:t>
            </a:r>
            <a:r>
              <a:rPr sz="1300" spc="-155"/>
              <a:t> </a:t>
            </a:r>
            <a:r>
              <a:rPr sz="1300" spc="25"/>
              <a:t>with</a:t>
            </a:r>
            <a:r>
              <a:rPr sz="1300" spc="-155"/>
              <a:t> </a:t>
            </a:r>
            <a:r>
              <a:rPr sz="1300" spc="5"/>
              <a:t>great</a:t>
            </a:r>
            <a:r>
              <a:rPr sz="1300" spc="-155"/>
              <a:t> </a:t>
            </a:r>
            <a:r>
              <a:rPr sz="1300" spc="5"/>
              <a:t>community</a:t>
            </a:r>
            <a:r>
              <a:rPr sz="1300" spc="-155"/>
              <a:t> </a:t>
            </a:r>
            <a:r>
              <a:rPr sz="1300" spc="-5"/>
              <a:t>support.</a:t>
            </a:r>
            <a:r>
              <a:rPr sz="1300" spc="-155"/>
              <a:t> </a:t>
            </a:r>
            <a:r>
              <a:rPr sz="1300" spc="-20"/>
              <a:t>It</a:t>
            </a:r>
            <a:r>
              <a:rPr sz="1300" spc="-155"/>
              <a:t> </a:t>
            </a:r>
            <a:r>
              <a:rPr sz="1300" spc="-15"/>
              <a:t>has</a:t>
            </a:r>
            <a:r>
              <a:rPr sz="1300" spc="-155"/>
              <a:t> </a:t>
            </a:r>
            <a:r>
              <a:rPr sz="1300"/>
              <a:t>been</a:t>
            </a:r>
            <a:r>
              <a:rPr sz="1300" spc="-155"/>
              <a:t> </a:t>
            </a:r>
            <a:r>
              <a:rPr sz="1300" spc="15"/>
              <a:t>the</a:t>
            </a:r>
            <a:r>
              <a:rPr sz="1300" spc="-155"/>
              <a:t> </a:t>
            </a:r>
            <a:r>
              <a:rPr sz="1300" spc="5"/>
              <a:t>most </a:t>
            </a:r>
            <a:r>
              <a:rPr sz="1300" spc="-390"/>
              <a:t> </a:t>
            </a:r>
            <a:r>
              <a:rPr sz="1300" spc="20"/>
              <a:t>preferred</a:t>
            </a:r>
            <a:r>
              <a:rPr sz="1300" spc="-165"/>
              <a:t> </a:t>
            </a:r>
            <a:r>
              <a:rPr sz="1300" spc="40"/>
              <a:t>CI-CD</a:t>
            </a:r>
            <a:r>
              <a:rPr sz="1300" spc="-160"/>
              <a:t> </a:t>
            </a:r>
            <a:r>
              <a:rPr sz="1300" spc="25"/>
              <a:t>tool</a:t>
            </a:r>
            <a:r>
              <a:rPr sz="1300" spc="-160"/>
              <a:t> </a:t>
            </a:r>
            <a:r>
              <a:rPr sz="1300" spc="30"/>
              <a:t>for</a:t>
            </a:r>
            <a:r>
              <a:rPr sz="1300" spc="-160"/>
              <a:t> </a:t>
            </a:r>
            <a:r>
              <a:rPr sz="1300" spc="10"/>
              <a:t>over</a:t>
            </a:r>
            <a:r>
              <a:rPr sz="1300" spc="-160"/>
              <a:t> </a:t>
            </a:r>
            <a:r>
              <a:rPr sz="1300" spc="-25"/>
              <a:t>a</a:t>
            </a:r>
            <a:r>
              <a:rPr sz="1300" spc="-160"/>
              <a:t> </a:t>
            </a:r>
            <a:r>
              <a:rPr sz="1300" spc="-20"/>
              <a:t>decade.</a:t>
            </a:r>
            <a:endParaRPr sz="1300"/>
          </a:p>
          <a:p>
            <a:pPr marL="912494" marR="254000" indent="-328295">
              <a:lnSpc>
                <a:spcPct val="114999"/>
              </a:lnSpc>
              <a:buFont typeface="Microsoft Sans Serif"/>
              <a:buChar char="●"/>
              <a:tabLst>
                <a:tab pos="912494"/>
                <a:tab pos="913130"/>
              </a:tabLst>
            </a:pPr>
            <a:r>
              <a:rPr sz="1300" spc="-20"/>
              <a:t>It</a:t>
            </a:r>
            <a:r>
              <a:rPr sz="1300" spc="-155"/>
              <a:t> </a:t>
            </a:r>
            <a:r>
              <a:rPr sz="1300" spc="-15"/>
              <a:t>has</a:t>
            </a:r>
            <a:r>
              <a:rPr sz="1300" spc="-155"/>
              <a:t> </a:t>
            </a:r>
            <a:r>
              <a:rPr sz="1300" spc="-25"/>
              <a:t>a</a:t>
            </a:r>
            <a:r>
              <a:rPr sz="1300" spc="-155"/>
              <a:t> </a:t>
            </a:r>
            <a:r>
              <a:rPr sz="1300" spc="20"/>
              <a:t>rich</a:t>
            </a:r>
            <a:r>
              <a:rPr sz="1300" spc="-155"/>
              <a:t> </a:t>
            </a:r>
            <a:r>
              <a:rPr sz="1300"/>
              <a:t>plugin</a:t>
            </a:r>
            <a:r>
              <a:rPr sz="1300" spc="-150"/>
              <a:t> </a:t>
            </a:r>
            <a:r>
              <a:rPr sz="1300" spc="-10"/>
              <a:t>ecosystem.</a:t>
            </a:r>
            <a:r>
              <a:rPr sz="1300" spc="-155"/>
              <a:t> </a:t>
            </a:r>
            <a:r>
              <a:rPr sz="1300" spc="10"/>
              <a:t>There</a:t>
            </a:r>
            <a:r>
              <a:rPr sz="1300" spc="-155"/>
              <a:t> </a:t>
            </a:r>
            <a:r>
              <a:rPr sz="1300" spc="5"/>
              <a:t>are</a:t>
            </a:r>
            <a:r>
              <a:rPr sz="1300" spc="-155"/>
              <a:t> </a:t>
            </a:r>
            <a:r>
              <a:rPr sz="1300" spc="10"/>
              <a:t>over</a:t>
            </a:r>
            <a:r>
              <a:rPr sz="1300" spc="-155"/>
              <a:t> </a:t>
            </a:r>
            <a:r>
              <a:rPr sz="1300" spc="-25"/>
              <a:t>a</a:t>
            </a:r>
            <a:r>
              <a:rPr sz="1300" spc="-150"/>
              <a:t> </a:t>
            </a:r>
            <a:r>
              <a:rPr sz="1300"/>
              <a:t>thousand</a:t>
            </a:r>
            <a:r>
              <a:rPr sz="1300" spc="-155"/>
              <a:t> </a:t>
            </a:r>
            <a:r>
              <a:rPr sz="1300" spc="-5"/>
              <a:t>plugins</a:t>
            </a:r>
            <a:r>
              <a:rPr sz="1300" spc="-155"/>
              <a:t> </a:t>
            </a:r>
            <a:r>
              <a:rPr sz="1300" spc="-10"/>
              <a:t>available,</a:t>
            </a:r>
            <a:r>
              <a:rPr sz="1300" spc="-155"/>
              <a:t> </a:t>
            </a:r>
            <a:r>
              <a:rPr sz="1300" spc="15"/>
              <a:t>that</a:t>
            </a:r>
            <a:r>
              <a:rPr sz="1300" spc="-155"/>
              <a:t> </a:t>
            </a:r>
            <a:r>
              <a:rPr sz="1300" spc="-10"/>
              <a:t>can</a:t>
            </a:r>
            <a:r>
              <a:rPr sz="1300" spc="-150"/>
              <a:t> </a:t>
            </a:r>
            <a:r>
              <a:rPr sz="1300"/>
              <a:t>be </a:t>
            </a:r>
            <a:r>
              <a:rPr sz="1300" spc="-395"/>
              <a:t> </a:t>
            </a:r>
            <a:r>
              <a:rPr sz="1300" spc="-5"/>
              <a:t>used</a:t>
            </a:r>
            <a:r>
              <a:rPr sz="1300" spc="-160"/>
              <a:t> </a:t>
            </a:r>
            <a:r>
              <a:rPr sz="1300" spc="30"/>
              <a:t>to</a:t>
            </a:r>
            <a:r>
              <a:rPr sz="1300" spc="-160"/>
              <a:t> </a:t>
            </a:r>
            <a:r>
              <a:rPr sz="1300" spc="-5"/>
              <a:t>enhance</a:t>
            </a:r>
            <a:r>
              <a:rPr sz="1300" spc="-160"/>
              <a:t> </a:t>
            </a:r>
            <a:r>
              <a:rPr sz="1300" spc="15"/>
              <a:t>the</a:t>
            </a:r>
            <a:r>
              <a:rPr sz="1300" spc="-160"/>
              <a:t> </a:t>
            </a:r>
            <a:r>
              <a:rPr sz="1300" spc="15"/>
              <a:t>functionality</a:t>
            </a:r>
            <a:r>
              <a:rPr sz="1300" spc="-160"/>
              <a:t> </a:t>
            </a:r>
            <a:r>
              <a:rPr sz="1300" spc="20"/>
              <a:t>of</a:t>
            </a:r>
            <a:r>
              <a:rPr sz="1300" spc="100"/>
              <a:t> </a:t>
            </a:r>
            <a:r>
              <a:rPr sz="1300" spc="10"/>
              <a:t>Jenkins</a:t>
            </a:r>
            <a:r>
              <a:rPr sz="1300" spc="-160"/>
              <a:t> </a:t>
            </a:r>
            <a:r>
              <a:rPr sz="1300" spc="10"/>
              <a:t>environment</a:t>
            </a:r>
            <a:r>
              <a:rPr sz="1300" spc="-160"/>
              <a:t> </a:t>
            </a:r>
            <a:r>
              <a:rPr sz="1300" spc="-10"/>
              <a:t>and</a:t>
            </a:r>
            <a:r>
              <a:rPr sz="1300" spc="-160"/>
              <a:t> </a:t>
            </a:r>
            <a:r>
              <a:rPr sz="1300" spc="15"/>
              <a:t>suit</a:t>
            </a:r>
            <a:r>
              <a:rPr sz="1300" spc="-160"/>
              <a:t> </a:t>
            </a:r>
            <a:r>
              <a:rPr sz="1300" spc="15"/>
              <a:t>the</a:t>
            </a:r>
            <a:r>
              <a:rPr sz="1300" spc="-155"/>
              <a:t> </a:t>
            </a:r>
            <a:r>
              <a:rPr sz="1300" spc="-5"/>
              <a:t>needs</a:t>
            </a:r>
            <a:r>
              <a:rPr sz="1300" spc="-160"/>
              <a:t> </a:t>
            </a:r>
            <a:r>
              <a:rPr sz="1300" spc="20"/>
              <a:t>of</a:t>
            </a:r>
            <a:r>
              <a:rPr sz="1300" spc="-160"/>
              <a:t> </a:t>
            </a:r>
            <a:r>
              <a:rPr sz="1300" spc="15"/>
              <a:t>the </a:t>
            </a:r>
            <a:r>
              <a:rPr sz="1300" spc="20"/>
              <a:t> </a:t>
            </a:r>
            <a:r>
              <a:rPr sz="1300"/>
              <a:t>organization.</a:t>
            </a:r>
            <a:endParaRPr sz="1300"/>
          </a:p>
          <a:p>
            <a:pPr marL="912494" marR="5080" indent="-328295">
              <a:lnSpc>
                <a:spcPct val="114999"/>
              </a:lnSpc>
              <a:buFont typeface="Microsoft Sans Serif"/>
              <a:buChar char="●"/>
              <a:tabLst>
                <a:tab pos="912494"/>
                <a:tab pos="913130"/>
              </a:tabLst>
            </a:pPr>
            <a:r>
              <a:rPr sz="1300" spc="10"/>
              <a:t>Jenkins</a:t>
            </a:r>
            <a:r>
              <a:rPr sz="1300" spc="-155"/>
              <a:t> </a:t>
            </a:r>
            <a:r>
              <a:rPr sz="1300" spc="-10"/>
              <a:t>can</a:t>
            </a:r>
            <a:r>
              <a:rPr sz="1300" spc="-155"/>
              <a:t> </a:t>
            </a:r>
            <a:r>
              <a:rPr sz="1300"/>
              <a:t>be</a:t>
            </a:r>
            <a:r>
              <a:rPr sz="1300" spc="-155"/>
              <a:t> </a:t>
            </a:r>
            <a:r>
              <a:rPr sz="1300" spc="5"/>
              <a:t>easily</a:t>
            </a:r>
            <a:r>
              <a:rPr sz="1300" spc="-155"/>
              <a:t> </a:t>
            </a:r>
            <a:r>
              <a:rPr sz="1300" spc="5"/>
              <a:t>integrated</a:t>
            </a:r>
            <a:r>
              <a:rPr sz="1300" spc="-155"/>
              <a:t> </a:t>
            </a:r>
            <a:r>
              <a:rPr sz="1300" spc="25"/>
              <a:t>with</a:t>
            </a:r>
            <a:r>
              <a:rPr sz="1300" spc="-155"/>
              <a:t> </a:t>
            </a:r>
            <a:r>
              <a:rPr sz="1300" spc="-25"/>
              <a:t>a</a:t>
            </a:r>
            <a:r>
              <a:rPr sz="1300" spc="-155"/>
              <a:t> </a:t>
            </a:r>
            <a:r>
              <a:rPr sz="1300" spc="5"/>
              <a:t>number</a:t>
            </a:r>
            <a:r>
              <a:rPr sz="1300" spc="-155"/>
              <a:t> </a:t>
            </a:r>
            <a:r>
              <a:rPr sz="1300" spc="20"/>
              <a:t>of</a:t>
            </a:r>
            <a:r>
              <a:rPr sz="1300" spc="-155"/>
              <a:t> </a:t>
            </a:r>
            <a:r>
              <a:rPr sz="1300" spc="10"/>
              <a:t>popular</a:t>
            </a:r>
            <a:r>
              <a:rPr sz="1300" spc="-155"/>
              <a:t> </a:t>
            </a:r>
            <a:r>
              <a:rPr sz="1300" spc="10"/>
              <a:t>cloud</a:t>
            </a:r>
            <a:r>
              <a:rPr sz="1300" spc="-155"/>
              <a:t> </a:t>
            </a:r>
            <a:r>
              <a:rPr sz="1300" spc="10"/>
              <a:t>platforms</a:t>
            </a:r>
            <a:r>
              <a:rPr sz="1300" spc="-155"/>
              <a:t> </a:t>
            </a:r>
            <a:r>
              <a:rPr sz="1300" spc="-5"/>
              <a:t>such</a:t>
            </a:r>
            <a:r>
              <a:rPr sz="1300" spc="-155"/>
              <a:t> </a:t>
            </a:r>
            <a:r>
              <a:rPr sz="1300" spc="-20"/>
              <a:t>as</a:t>
            </a:r>
            <a:r>
              <a:rPr sz="1300" spc="-155"/>
              <a:t> </a:t>
            </a:r>
            <a:r>
              <a:rPr sz="1300" spc="15"/>
              <a:t>Google </a:t>
            </a:r>
            <a:r>
              <a:rPr sz="1300" spc="-390"/>
              <a:t> </a:t>
            </a:r>
            <a:r>
              <a:rPr sz="1300" spc="5"/>
              <a:t>Cloud,</a:t>
            </a:r>
            <a:r>
              <a:rPr sz="1300" spc="-165"/>
              <a:t> </a:t>
            </a:r>
            <a:r>
              <a:rPr sz="1300" spc="10"/>
              <a:t>DigitalOcean,</a:t>
            </a:r>
            <a:r>
              <a:rPr sz="1300" spc="-160"/>
              <a:t> </a:t>
            </a:r>
            <a:r>
              <a:rPr sz="1300" spc="15"/>
              <a:t>Amazon</a:t>
            </a:r>
            <a:r>
              <a:rPr sz="1300" spc="-160"/>
              <a:t> </a:t>
            </a:r>
            <a:r>
              <a:rPr sz="1300" spc="60"/>
              <a:t>EC2</a:t>
            </a:r>
            <a:r>
              <a:rPr sz="1300" spc="-160"/>
              <a:t> </a:t>
            </a:r>
            <a:r>
              <a:rPr sz="1300" spc="-20"/>
              <a:t>etc.</a:t>
            </a:r>
            <a:endParaRPr sz="1300"/>
          </a:p>
        </p:txBody>
      </p:sp>
    </p:spTree>
  </p:cSld>
  <p:clrMapOvr>
    <a:masterClrMapping/>
  </p:clrMapOvr>
  <p:transition/>
  <p:timing/>
</p:sld>
</file>

<file path=ppt/slides/slide4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66" name="Shape 366"/>
        <p:cNvGrpSpPr/>
        <p:nvPr/>
      </p:nvGrpSpPr>
      <p:grpSpPr>
        <a:xfrm>
          <a:off x="0" y="0"/>
          <a:ext cx="0" cy="0"/>
        </a:xfrm>
      </p:grpSpPr>
      <p:pic>
        <p:nvPicPr>
          <p:cNvPr id="367" name="Google Shape;36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2500" y="2691450"/>
            <a:ext cx="4161850" cy="2207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689" y="313550"/>
            <a:ext cx="3898722" cy="220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72" name="Shape 372"/>
        <p:cNvGrpSpPr/>
        <p:nvPr/>
      </p:nvGrpSpPr>
      <p:grpSpPr>
        <a:xfrm>
          <a:off x="0" y="0"/>
          <a:ext cx="0" cy="0"/>
        </a:xfrm>
      </p:grpSpPr>
      <p:pic>
        <p:nvPicPr>
          <p:cNvPr id="373" name="Google Shape;3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124" y="609650"/>
            <a:ext cx="8175749" cy="39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77" name="Shape 377"/>
        <p:cNvGrpSpPr/>
        <p:nvPr/>
      </p:nvGrpSpPr>
      <p:grpSpPr>
        <a:xfrm>
          <a:off x="0" y="0"/>
          <a:ext cx="0" cy="0"/>
        </a:xfrm>
      </p:grpSpPr>
      <p:pic>
        <p:nvPicPr>
          <p:cNvPr id="378" name="Google Shape;37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1576" y="369801"/>
            <a:ext cx="7180851" cy="440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</a:xfrm>
      </p:grpSpPr>
      <p:pic>
        <p:nvPicPr>
          <p:cNvPr id="383" name="Google Shape;383;p47"/>
          <p:cNvPicPr preferRelativeResize="0"/>
          <p:nvPr/>
        </p:nvPicPr>
        <p:blipFill>
          <a:blip r:embed="rId3">
            <a:alphaModFix/>
          </a:blip>
          <a:srcRect l="-1030" r="1030"/>
          <a:stretch>
            <a:fillRect/>
          </a:stretch>
        </p:blipFill>
        <p:spPr>
          <a:xfrm>
            <a:off x="1187825" y="409764"/>
            <a:ext cx="6671448" cy="4323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87" name="Shape 387"/>
        <p:cNvGrpSpPr/>
        <p:nvPr/>
      </p:nvGrpSpPr>
      <p:grpSpPr>
        <a:xfrm>
          <a:off x="0" y="0"/>
          <a:ext cx="0" cy="0"/>
        </a:xfrm>
      </p:grpSpPr>
      <p:pic>
        <p:nvPicPr>
          <p:cNvPr id="388" name="Google Shape;38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000" y="806325"/>
            <a:ext cx="6232012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92" name="Shape 392"/>
        <p:cNvGrpSpPr/>
        <p:nvPr/>
      </p:nvGrpSpPr>
      <p:grpSpPr>
        <a:xfrm>
          <a:off x="0" y="0"/>
          <a:ext cx="0" cy="0"/>
        </a:xfrm>
      </p:grpSpPr>
      <p:pic>
        <p:nvPicPr>
          <p:cNvPr id="393" name="Google Shape;39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2913"/>
            <a:ext cx="8839204" cy="3737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397" name="Shape 397"/>
        <p:cNvGrpSpPr/>
        <p:nvPr/>
      </p:nvGrpSpPr>
      <p:grpSpPr>
        <a:xfrm>
          <a:off x="0" y="0"/>
          <a:ext cx="0" cy="0"/>
        </a:xfrm>
      </p:grpSpPr>
      <p:pic>
        <p:nvPicPr>
          <p:cNvPr id="398" name="Google Shape;39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25" y="298400"/>
            <a:ext cx="7911352" cy="454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02" name="Shape 402"/>
        <p:cNvGrpSpPr/>
        <p:nvPr/>
      </p:nvGrpSpPr>
      <p:grpSpPr>
        <a:xfrm>
          <a:off x="0" y="0"/>
          <a:ext cx="0" cy="0"/>
        </a:xfrm>
      </p:grpSpPr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11850"/>
            <a:ext cx="8839198" cy="4119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4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07" name="Shape 407"/>
        <p:cNvGrpSpPr/>
        <p:nvPr/>
      </p:nvGrpSpPr>
      <p:grpSpPr>
        <a:xfrm>
          <a:off x="0" y="0"/>
          <a:ext cx="0" cy="0"/>
        </a:xfrm>
      </p:grpSpPr>
      <p:sp>
        <p:nvSpPr>
          <p:cNvPr id="408" name="Google Shape;408;p52"/>
          <p:cNvSpPr txBox="1"/>
          <p:nvPr>
            <p:ph type="title"/>
          </p:nvPr>
        </p:nvSpPr>
        <p:spPr>
          <a:xfrm>
            <a:off x="1275100" y="1956150"/>
            <a:ext cx="2691900" cy="123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900" b="1"/>
              <a:t>Creating a </a:t>
            </a:r>
            <a:endParaRPr sz="2900" b="1"/>
          </a:p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900" b="1"/>
              <a:t>Pipeline</a:t>
            </a:r>
            <a:endParaRPr sz="2900" b="1"/>
          </a:p>
        </p:txBody>
      </p:sp>
    </p:spTree>
  </p:cSld>
  <p:clrMapOvr>
    <a:masterClrMapping/>
  </p:clrMapOvr>
  <p:transition/>
  <p:timing/>
</p:sld>
</file>

<file path=ppt/slides/slide4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12" name="Shape 412"/>
        <p:cNvGrpSpPr/>
        <p:nvPr/>
      </p:nvGrpSpPr>
      <p:grpSpPr>
        <a:xfrm>
          <a:off x="0" y="0"/>
          <a:ext cx="0" cy="0"/>
        </a:xfrm>
      </p:grpSpPr>
      <p:pic>
        <p:nvPicPr>
          <p:cNvPr id="413" name="Google Shape;4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600" y="152400"/>
            <a:ext cx="7412799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19644" y="2893903"/>
            <a:ext cx="2504758" cy="31559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z="4100" b="1" spc="592">
                <a:latin typeface="Trebuchet MS"/>
                <a:cs typeface="Trebuchet MS"/>
              </a:rPr>
              <a:t>JENKIN</a:t>
            </a:r>
            <a:r>
              <a:rPr sz="4100" b="1" spc="185">
                <a:latin typeface="Trebuchet MS"/>
                <a:cs typeface="Trebuchet MS"/>
              </a:rPr>
              <a:t>S</a:t>
            </a:r>
            <a:endParaRPr sz="41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50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17" name="Shape 417"/>
        <p:cNvGrpSpPr/>
        <p:nvPr/>
      </p:nvGrpSpPr>
      <p:grpSpPr>
        <a:xfrm>
          <a:off x="0" y="0"/>
          <a:ext cx="0" cy="0"/>
        </a:xfrm>
      </p:grpSpPr>
      <p:pic>
        <p:nvPicPr>
          <p:cNvPr id="418" name="Google Shape;41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45375"/>
            <a:ext cx="8839204" cy="4052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22" name="Shape 422"/>
        <p:cNvGrpSpPr/>
        <p:nvPr/>
      </p:nvGrpSpPr>
      <p:grpSpPr>
        <a:xfrm>
          <a:off x="0" y="0"/>
          <a:ext cx="0" cy="0"/>
        </a:xfrm>
      </p:grpSpPr>
      <p:pic>
        <p:nvPicPr>
          <p:cNvPr id="423" name="Google Shape;42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077" y="1199025"/>
            <a:ext cx="3318776" cy="2745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600" y="464988"/>
            <a:ext cx="5113278" cy="42135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28" name="Shape 428"/>
        <p:cNvGrpSpPr/>
        <p:nvPr/>
      </p:nvGrpSpPr>
      <p:grpSpPr>
        <a:xfrm>
          <a:off x="0" y="0"/>
          <a:ext cx="0" cy="0"/>
        </a:xfrm>
      </p:grpSpPr>
      <p:pic>
        <p:nvPicPr>
          <p:cNvPr id="429" name="Google Shape;42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534" y="1008525"/>
            <a:ext cx="4022750" cy="31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4555" y="1008550"/>
            <a:ext cx="4081915" cy="31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34" name="Shape 434"/>
        <p:cNvGrpSpPr/>
        <p:nvPr/>
      </p:nvGrpSpPr>
      <p:grpSpPr>
        <a:xfrm>
          <a:off x="0" y="0"/>
          <a:ext cx="0" cy="0"/>
        </a:xfrm>
      </p:grpSpPr>
      <p:sp>
        <p:nvSpPr>
          <p:cNvPr id="435" name="Google Shape;435;p57"/>
          <p:cNvSpPr txBox="1"/>
          <p:nvPr>
            <p:ph type="title"/>
          </p:nvPr>
        </p:nvSpPr>
        <p:spPr>
          <a:xfrm>
            <a:off x="3343800" y="259275"/>
            <a:ext cx="24564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2900" b="1"/>
              <a:t>Blue Ocean</a:t>
            </a:r>
            <a:endParaRPr sz="2900" b="1"/>
          </a:p>
        </p:txBody>
      </p:sp>
      <p:pic>
        <p:nvPicPr>
          <p:cNvPr id="436" name="Google Shape;43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050" y="1358076"/>
            <a:ext cx="7395901" cy="3282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54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440" name="Shape 440"/>
        <p:cNvGrpSpPr/>
        <p:nvPr/>
      </p:nvGrpSpPr>
      <p:grpSpPr>
        <a:xfrm>
          <a:off x="0" y="0"/>
          <a:ext cx="0" cy="0"/>
        </a:xfrm>
      </p:grpSpPr>
      <p:sp>
        <p:nvSpPr>
          <p:cNvPr id="441" name="Google Shape;441;p58"/>
          <p:cNvSpPr txBox="1"/>
          <p:nvPr>
            <p:ph type="title"/>
          </p:nvPr>
        </p:nvSpPr>
        <p:spPr>
          <a:xfrm>
            <a:off x="1286300" y="1972950"/>
            <a:ext cx="2097900" cy="11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r>
              <a:rPr lang="en-GB" sz="3200" b="1"/>
              <a:t>Thank You</a:t>
            </a:r>
            <a:endParaRPr sz="3200" b="1"/>
          </a:p>
        </p:txBody>
      </p:sp>
      <p:sp>
        <p:nvSpPr>
          <p:cNvPr id="442" name="Google Shape;442;p58"/>
          <p:cNvSpPr/>
          <p:nvPr/>
        </p:nvSpPr>
        <p:spPr>
          <a:xfrm>
            <a:off x="5307100" y="1176625"/>
            <a:ext cx="1064700" cy="10758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defPPr>
            <a:lvl1pPr marR="0" lvl="0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ct val="0"/>
              </a:spcBef>
              <a:spcAft>
                <a:spcPct val="0"/>
              </a:spcAft>
              <a:buNone/>
            </a:pPr>
            <a:endParaRPr/>
          </a:p>
        </p:txBody>
      </p:sp>
      <p:pic>
        <p:nvPicPr>
          <p:cNvPr id="443" name="Google Shape;44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9300" y="874050"/>
            <a:ext cx="3395400" cy="3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/>
  <p:timing/>
</p:sld>
</file>

<file path=ppt/slides/slide6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37968" cy="1543050"/>
          </a:xfrm>
          <a:custGeom>
            <a:rect l="l" t="t" r="r" b="b"/>
            <a:pathLst>
              <a:path w="18275935" h="3086100">
                <a:moveTo>
                  <a:pt x="18275497" y="3086099"/>
                </a:moveTo>
                <a:lnTo>
                  <a:pt x="0" y="3086099"/>
                </a:lnTo>
                <a:lnTo>
                  <a:pt x="0" y="0"/>
                </a:lnTo>
                <a:lnTo>
                  <a:pt x="18275497" y="0"/>
                </a:lnTo>
                <a:lnTo>
                  <a:pt x="18275497" y="3086099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08000" y="1720617"/>
            <a:ext cx="4029710" cy="2317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  <a:tabLst>
                <a:tab pos="1463358"/>
                <a:tab pos="2000568"/>
              </a:tabLst>
            </a:pPr>
            <a:r>
              <a:rPr spc="572"/>
              <a:t>WHA</a:t>
            </a:r>
            <a:r>
              <a:rPr spc="272"/>
              <a:t>T</a:t>
            </a:r>
            <a:r>
              <a:rPr/>
              <a:t>	</a:t>
            </a:r>
            <a:r>
              <a:rPr spc="422"/>
              <a:t>I</a:t>
            </a:r>
            <a:r>
              <a:rPr spc="122"/>
              <a:t>S</a:t>
            </a:r>
            <a:r>
              <a:rPr/>
              <a:t>	</a:t>
            </a:r>
            <a:r>
              <a:rPr spc="515"/>
              <a:t>JENKINS</a:t>
            </a:r>
            <a:r>
              <a:rPr spc="215"/>
              <a:t>?</a:t>
            </a:r>
          </a:p>
        </p:txBody>
      </p:sp>
      <p:pic>
        <p:nvPicPr>
          <p:cNvPr id="4" name="object 4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" y="2493180"/>
            <a:ext cx="57149" cy="5714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" y="2988480"/>
            <a:ext cx="57149" cy="571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" y="3731430"/>
            <a:ext cx="57149" cy="571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/>
          <a:stretch>
            <a:fillRect/>
          </a:stretch>
        </p:blipFill>
        <p:spPr>
          <a:xfrm>
            <a:off x="671512" y="4226730"/>
            <a:ext cx="57149" cy="5714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810196" y="2355699"/>
            <a:ext cx="7702868" cy="248920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 marR="78740">
              <a:lnSpc>
                <a:spcPct val="116100"/>
              </a:lnSpc>
              <a:spcBef>
                <a:spcPts val="50"/>
              </a:spcBef>
            </a:pPr>
            <a:r>
              <a:rPr sz="1400" spc="25">
                <a:latin typeface="Trebuchet MS"/>
                <a:cs typeface="Trebuchet MS"/>
              </a:rPr>
              <a:t>Jenkins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is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an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 spc="60">
                <a:latin typeface="Trebuchet MS"/>
                <a:cs typeface="Trebuchet MS"/>
              </a:rPr>
              <a:t>open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50">
                <a:latin typeface="Trebuchet MS"/>
                <a:cs typeface="Trebuchet MS"/>
              </a:rPr>
              <a:t>source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automation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tool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-18">
                <a:latin typeface="Trebuchet MS"/>
                <a:cs typeface="Trebuchet MS"/>
              </a:rPr>
              <a:t>written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-10">
                <a:latin typeface="Trebuchet MS"/>
                <a:cs typeface="Trebuchet MS"/>
              </a:rPr>
              <a:t>in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Java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50">
                <a:latin typeface="Trebuchet MS"/>
                <a:cs typeface="Trebuchet MS"/>
              </a:rPr>
              <a:t>programming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60">
                <a:latin typeface="Trebuchet MS"/>
                <a:cs typeface="Trebuchet MS"/>
              </a:rPr>
              <a:t>language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 spc="-28">
                <a:latin typeface="Trebuchet MS"/>
                <a:cs typeface="Trebuchet MS"/>
              </a:rPr>
              <a:t>that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allows continuous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-5">
                <a:latin typeface="Trebuchet MS"/>
                <a:cs typeface="Trebuchet MS"/>
              </a:rPr>
              <a:t>integration.</a:t>
            </a:r>
            <a:endParaRPr sz="1400">
              <a:latin typeface="Trebuchet MS"/>
              <a:cs typeface="Trebuchet MS"/>
            </a:endParaRPr>
          </a:p>
          <a:p>
            <a:pPr marL="6350" marR="2540">
              <a:lnSpc>
                <a:spcPct val="116100"/>
              </a:lnSpc>
            </a:pPr>
            <a:r>
              <a:rPr sz="1400" spc="25">
                <a:latin typeface="Trebuchet MS"/>
                <a:cs typeface="Trebuchet MS"/>
              </a:rPr>
              <a:t>Jenkins</a:t>
            </a:r>
            <a:r>
              <a:rPr sz="1400" spc="-32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builds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48">
                <a:latin typeface="Trebuchet MS"/>
                <a:cs typeface="Trebuchet MS"/>
              </a:rPr>
              <a:t>and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tests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25">
                <a:latin typeface="Trebuchet MS"/>
                <a:cs typeface="Trebuchet MS"/>
              </a:rPr>
              <a:t>our</a:t>
            </a:r>
            <a:r>
              <a:rPr sz="1400" spc="-32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software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projects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30">
                <a:latin typeface="Trebuchet MS"/>
                <a:cs typeface="Trebuchet MS"/>
              </a:rPr>
              <a:t>which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30">
                <a:latin typeface="Trebuchet MS"/>
                <a:cs typeface="Trebuchet MS"/>
              </a:rPr>
              <a:t>continuously</a:t>
            </a:r>
            <a:r>
              <a:rPr sz="1400" spc="-32">
                <a:latin typeface="Trebuchet MS"/>
                <a:cs typeface="Trebuchet MS"/>
              </a:rPr>
              <a:t> </a:t>
            </a:r>
            <a:r>
              <a:rPr sz="1400" spc="45">
                <a:latin typeface="Trebuchet MS"/>
                <a:cs typeface="Trebuchet MS"/>
              </a:rPr>
              <a:t>making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-95">
                <a:latin typeface="Trebuchet MS"/>
                <a:cs typeface="Trebuchet MS"/>
              </a:rPr>
              <a:t>it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easier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-12">
                <a:latin typeface="Trebuchet MS"/>
                <a:cs typeface="Trebuchet MS"/>
              </a:rPr>
              <a:t>for </a:t>
            </a:r>
            <a:r>
              <a:rPr sz="1400" spc="45">
                <a:latin typeface="Trebuchet MS"/>
                <a:cs typeface="Trebuchet MS"/>
              </a:rPr>
              <a:t>developers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integrate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70">
                <a:latin typeface="Trebuchet MS"/>
                <a:cs typeface="Trebuchet MS"/>
              </a:rPr>
              <a:t>changes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the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-38">
                <a:latin typeface="Trebuchet MS"/>
                <a:cs typeface="Trebuchet MS"/>
              </a:rPr>
              <a:t>project,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48">
                <a:latin typeface="Trebuchet MS"/>
                <a:cs typeface="Trebuchet MS"/>
              </a:rPr>
              <a:t>and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45">
                <a:latin typeface="Trebuchet MS"/>
                <a:cs typeface="Trebuchet MS"/>
              </a:rPr>
              <a:t>making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-95">
                <a:latin typeface="Trebuchet MS"/>
                <a:cs typeface="Trebuchet MS"/>
              </a:rPr>
              <a:t>it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easier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for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55">
                <a:latin typeface="Trebuchet MS"/>
                <a:cs typeface="Trebuchet MS"/>
              </a:rPr>
              <a:t>users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obtain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a</a:t>
            </a:r>
            <a:r>
              <a:rPr sz="1400" spc="-57">
                <a:latin typeface="Trebuchet MS"/>
                <a:cs typeface="Trebuchet MS"/>
              </a:rPr>
              <a:t> </a:t>
            </a:r>
            <a:r>
              <a:rPr sz="1400" spc="-10">
                <a:latin typeface="Trebuchet MS"/>
                <a:cs typeface="Trebuchet MS"/>
              </a:rPr>
              <a:t>fresh </a:t>
            </a:r>
            <a:r>
              <a:rPr sz="1400" spc="-5">
                <a:latin typeface="Trebuchet MS"/>
                <a:cs typeface="Trebuchet MS"/>
              </a:rPr>
              <a:t>build.</a:t>
            </a:r>
            <a:endParaRPr sz="1400">
              <a:latin typeface="Trebuchet MS"/>
              <a:cs typeface="Trebuchet MS"/>
            </a:endParaRPr>
          </a:p>
          <a:p>
            <a:pPr marL="6350" marR="297815">
              <a:lnSpc>
                <a:spcPct val="116100"/>
              </a:lnSpc>
            </a:pPr>
            <a:r>
              <a:rPr sz="1400" spc="-70">
                <a:latin typeface="Trebuchet MS"/>
                <a:cs typeface="Trebuchet MS"/>
              </a:rPr>
              <a:t>It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42">
                <a:latin typeface="Trebuchet MS"/>
                <a:cs typeface="Trebuchet MS"/>
              </a:rPr>
              <a:t>also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 spc="38">
                <a:latin typeface="Trebuchet MS"/>
                <a:cs typeface="Trebuchet MS"/>
              </a:rPr>
              <a:t>allows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85">
                <a:latin typeface="Trebuchet MS"/>
                <a:cs typeface="Trebuchet MS"/>
              </a:rPr>
              <a:t>us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30">
                <a:latin typeface="Trebuchet MS"/>
                <a:cs typeface="Trebuchet MS"/>
              </a:rPr>
              <a:t>continuously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deliver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25">
                <a:latin typeface="Trebuchet MS"/>
                <a:cs typeface="Trebuchet MS"/>
              </a:rPr>
              <a:t>our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software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68">
                <a:latin typeface="Trebuchet MS"/>
                <a:cs typeface="Trebuchet MS"/>
              </a:rPr>
              <a:t>by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integrating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-5">
                <a:latin typeface="Trebuchet MS"/>
                <a:cs typeface="Trebuchet MS"/>
              </a:rPr>
              <a:t>with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a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28">
                <a:latin typeface="Trebuchet MS"/>
                <a:cs typeface="Trebuchet MS"/>
              </a:rPr>
              <a:t>large</a:t>
            </a:r>
            <a:r>
              <a:rPr sz="1400" spc="-45">
                <a:latin typeface="Trebuchet MS"/>
                <a:cs typeface="Trebuchet MS"/>
              </a:rPr>
              <a:t> </a:t>
            </a:r>
            <a:r>
              <a:rPr sz="1400" spc="48">
                <a:latin typeface="Trebuchet MS"/>
                <a:cs typeface="Trebuchet MS"/>
              </a:rPr>
              <a:t>number</a:t>
            </a:r>
            <a:r>
              <a:rPr sz="1400" spc="-48">
                <a:latin typeface="Trebuchet MS"/>
                <a:cs typeface="Trebuchet MS"/>
              </a:rPr>
              <a:t> </a:t>
            </a:r>
            <a:r>
              <a:rPr sz="1400" spc="-12">
                <a:latin typeface="Trebuchet MS"/>
                <a:cs typeface="Trebuchet MS"/>
              </a:rPr>
              <a:t>of </a:t>
            </a:r>
            <a:r>
              <a:rPr sz="1400">
                <a:latin typeface="Trebuchet MS"/>
                <a:cs typeface="Trebuchet MS"/>
              </a:rPr>
              <a:t>testing</a:t>
            </a:r>
            <a:r>
              <a:rPr sz="1400" spc="-32">
                <a:latin typeface="Trebuchet MS"/>
                <a:cs typeface="Trebuchet MS"/>
              </a:rPr>
              <a:t> </a:t>
            </a:r>
            <a:r>
              <a:rPr sz="1400" spc="48">
                <a:latin typeface="Trebuchet MS"/>
                <a:cs typeface="Trebuchet MS"/>
              </a:rPr>
              <a:t>and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42">
                <a:latin typeface="Trebuchet MS"/>
                <a:cs typeface="Trebuchet MS"/>
              </a:rPr>
              <a:t>deployment</a:t>
            </a:r>
            <a:r>
              <a:rPr sz="1400" spc="-30">
                <a:latin typeface="Trebuchet MS"/>
                <a:cs typeface="Trebuchet MS"/>
              </a:rPr>
              <a:t> </a:t>
            </a:r>
            <a:r>
              <a:rPr sz="1400" spc="-5">
                <a:latin typeface="Trebuchet MS"/>
                <a:cs typeface="Trebuchet MS"/>
              </a:rPr>
              <a:t>technologies.</a:t>
            </a:r>
            <a:endParaRPr sz="1400">
              <a:latin typeface="Trebuchet MS"/>
              <a:cs typeface="Trebuchet MS"/>
            </a:endParaRPr>
          </a:p>
          <a:p>
            <a:pPr marL="6350" marR="52388">
              <a:lnSpc>
                <a:spcPct val="116100"/>
              </a:lnSpc>
            </a:pPr>
            <a:r>
              <a:rPr sz="1400" spc="25">
                <a:latin typeface="Trebuchet MS"/>
                <a:cs typeface="Trebuchet MS"/>
              </a:rPr>
              <a:t>Jenkins</a:t>
            </a:r>
            <a:r>
              <a:rPr sz="1400" spc="-42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offers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a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straightforward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 spc="57">
                <a:latin typeface="Trebuchet MS"/>
                <a:cs typeface="Trebuchet MS"/>
              </a:rPr>
              <a:t>way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to</a:t>
            </a:r>
            <a:r>
              <a:rPr sz="1400" spc="-42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set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 spc="68">
                <a:latin typeface="Trebuchet MS"/>
                <a:cs typeface="Trebuchet MS"/>
              </a:rPr>
              <a:t>up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a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continuous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integration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or</a:t>
            </a:r>
            <a:r>
              <a:rPr sz="1400" spc="-42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continuous</a:t>
            </a:r>
            <a:r>
              <a:rPr sz="1400" spc="-40">
                <a:latin typeface="Trebuchet MS"/>
                <a:cs typeface="Trebuchet MS"/>
              </a:rPr>
              <a:t> </a:t>
            </a:r>
            <a:r>
              <a:rPr sz="1400" spc="-5">
                <a:latin typeface="Trebuchet MS"/>
                <a:cs typeface="Trebuchet MS"/>
              </a:rPr>
              <a:t>delivery </a:t>
            </a:r>
            <a:r>
              <a:rPr sz="1400">
                <a:latin typeface="Trebuchet MS"/>
                <a:cs typeface="Trebuchet MS"/>
              </a:rPr>
              <a:t>environment</a:t>
            </a:r>
            <a:r>
              <a:rPr sz="1400" spc="-10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for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 spc="32">
                <a:latin typeface="Trebuchet MS"/>
                <a:cs typeface="Trebuchet MS"/>
              </a:rPr>
              <a:t>almost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 spc="40">
                <a:latin typeface="Trebuchet MS"/>
                <a:cs typeface="Trebuchet MS"/>
              </a:rPr>
              <a:t>any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combination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of</a:t>
            </a:r>
            <a:r>
              <a:rPr sz="1400" spc="-10">
                <a:latin typeface="Trebuchet MS"/>
                <a:cs typeface="Trebuchet MS"/>
              </a:rPr>
              <a:t> </a:t>
            </a:r>
            <a:r>
              <a:rPr sz="1400" spc="65">
                <a:latin typeface="Trebuchet MS"/>
                <a:cs typeface="Trebuchet MS"/>
              </a:rPr>
              <a:t>languages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 spc="48">
                <a:latin typeface="Trebuchet MS"/>
                <a:cs typeface="Trebuchet MS"/>
              </a:rPr>
              <a:t>and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 spc="50">
                <a:latin typeface="Trebuchet MS"/>
                <a:cs typeface="Trebuchet MS"/>
              </a:rPr>
              <a:t>source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 spc="68">
                <a:latin typeface="Trebuchet MS"/>
                <a:cs typeface="Trebuchet MS"/>
              </a:rPr>
              <a:t>code</a:t>
            </a:r>
            <a:r>
              <a:rPr sz="1400" spc="-8">
                <a:latin typeface="Trebuchet MS"/>
                <a:cs typeface="Trebuchet MS"/>
              </a:rPr>
              <a:t> </a:t>
            </a:r>
            <a:r>
              <a:rPr sz="1400">
                <a:latin typeface="Trebuchet MS"/>
                <a:cs typeface="Trebuchet MS"/>
              </a:rPr>
              <a:t>repositories</a:t>
            </a:r>
            <a:r>
              <a:rPr sz="1400" spc="-10">
                <a:latin typeface="Trebuchet MS"/>
                <a:cs typeface="Trebuchet MS"/>
              </a:rPr>
              <a:t> </a:t>
            </a:r>
            <a:r>
              <a:rPr sz="1400" spc="45">
                <a:latin typeface="Trebuchet MS"/>
                <a:cs typeface="Trebuchet MS"/>
              </a:rPr>
              <a:t>using </a:t>
            </a:r>
            <a:r>
              <a:rPr sz="1400" spc="-5">
                <a:latin typeface="Trebuchet MS"/>
                <a:cs typeface="Trebuchet MS"/>
              </a:rPr>
              <a:t>pipelines.</a:t>
            </a:r>
            <a:endParaRPr sz="14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7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 txBox="1"/>
          <p:nvPr/>
        </p:nvSpPr>
        <p:spPr>
          <a:xfrm>
            <a:off x="667395" y="619754"/>
            <a:ext cx="6048375" cy="36131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59702" marR="2540">
              <a:lnSpc>
                <a:spcPct val="116399"/>
              </a:lnSpc>
              <a:spcBef>
                <a:spcPts val="50"/>
              </a:spcBef>
            </a:pPr>
            <a:r>
              <a:rPr sz="1450" spc="-72">
                <a:latin typeface="Trebuchet MS"/>
                <a:cs typeface="Trebuchet MS"/>
              </a:rPr>
              <a:t>It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78">
                <a:latin typeface="Trebuchet MS"/>
                <a:cs typeface="Trebuchet MS"/>
              </a:rPr>
              <a:t>adds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42">
                <a:latin typeface="Trebuchet MS"/>
                <a:cs typeface="Trebuchet MS"/>
              </a:rPr>
              <a:t>development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20">
                <a:latin typeface="Trebuchet MS"/>
                <a:cs typeface="Trebuchet MS"/>
              </a:rPr>
              <a:t>life-</a:t>
            </a:r>
            <a:r>
              <a:rPr sz="1450" spc="42">
                <a:latin typeface="Trebuchet MS"/>
                <a:cs typeface="Trebuchet MS"/>
              </a:rPr>
              <a:t>cycle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68">
                <a:latin typeface="Trebuchet MS"/>
                <a:cs typeface="Trebuchet MS"/>
              </a:rPr>
              <a:t>processes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of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all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kinds,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25">
                <a:latin typeface="Trebuchet MS"/>
                <a:cs typeface="Trebuchet MS"/>
              </a:rPr>
              <a:t>including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build, </a:t>
            </a:r>
            <a:r>
              <a:rPr sz="1450" spc="22">
                <a:latin typeface="Trebuchet MS"/>
                <a:cs typeface="Trebuchet MS"/>
              </a:rPr>
              <a:t>document,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-48">
                <a:latin typeface="Trebuchet MS"/>
                <a:cs typeface="Trebuchet MS"/>
              </a:rPr>
              <a:t>test,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28">
                <a:latin typeface="Trebuchet MS"/>
                <a:cs typeface="Trebuchet MS"/>
              </a:rPr>
              <a:t>package,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stage,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52">
                <a:latin typeface="Trebuchet MS"/>
                <a:cs typeface="Trebuchet MS"/>
              </a:rPr>
              <a:t>deploy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-10">
                <a:latin typeface="Trebuchet MS"/>
                <a:cs typeface="Trebuchet MS"/>
              </a:rPr>
              <a:t>static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30">
                <a:latin typeface="Trebuchet MS"/>
                <a:cs typeface="Trebuchet MS"/>
              </a:rPr>
              <a:t>analysis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50">
                <a:latin typeface="Trebuchet MS"/>
                <a:cs typeface="Trebuchet MS"/>
              </a:rPr>
              <a:t>and</a:t>
            </a:r>
            <a:r>
              <a:rPr sz="1450" spc="-60">
                <a:latin typeface="Trebuchet MS"/>
                <a:cs typeface="Trebuchet MS"/>
              </a:rPr>
              <a:t> </a:t>
            </a:r>
            <a:r>
              <a:rPr sz="1450" spc="62">
                <a:latin typeface="Trebuchet MS"/>
                <a:cs typeface="Trebuchet MS"/>
              </a:rPr>
              <a:t>much </a:t>
            </a:r>
            <a:r>
              <a:rPr sz="1450" spc="-5">
                <a:latin typeface="Trebuchet MS"/>
                <a:cs typeface="Trebuchet MS"/>
              </a:rPr>
              <a:t>more.</a:t>
            </a:r>
            <a:endParaRPr sz="1450">
              <a:latin typeface="Trebuchet MS"/>
              <a:cs typeface="Trebuchet MS"/>
            </a:endParaRPr>
          </a:p>
          <a:p>
            <a:pPr marL="159702" marR="64135">
              <a:lnSpc>
                <a:spcPct val="116399"/>
              </a:lnSpc>
            </a:pPr>
            <a:r>
              <a:rPr sz="1450" spc="25">
                <a:latin typeface="Trebuchet MS"/>
                <a:cs typeface="Trebuchet MS"/>
              </a:rPr>
              <a:t>Jenkins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38">
                <a:latin typeface="Trebuchet MS"/>
                <a:cs typeface="Trebuchet MS"/>
              </a:rPr>
              <a:t>achieves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35">
                <a:latin typeface="Trebuchet MS"/>
                <a:cs typeface="Trebuchet MS"/>
              </a:rPr>
              <a:t>CI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22">
                <a:latin typeface="Trebuchet MS"/>
                <a:cs typeface="Trebuchet MS"/>
              </a:rPr>
              <a:t>(Continuous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12">
                <a:latin typeface="Trebuchet MS"/>
                <a:cs typeface="Trebuchet MS"/>
              </a:rPr>
              <a:t>Integration)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with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the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35">
                <a:latin typeface="Trebuchet MS"/>
                <a:cs typeface="Trebuchet MS"/>
              </a:rPr>
              <a:t>help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of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plugins. </a:t>
            </a:r>
            <a:r>
              <a:rPr sz="1450" spc="48">
                <a:latin typeface="Trebuchet MS"/>
                <a:cs typeface="Trebuchet MS"/>
              </a:rPr>
              <a:t>Plugins</a:t>
            </a:r>
            <a:r>
              <a:rPr sz="1450" spc="-4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is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 spc="78">
                <a:latin typeface="Trebuchet MS"/>
                <a:cs typeface="Trebuchet MS"/>
              </a:rPr>
              <a:t>used</a:t>
            </a:r>
            <a:r>
              <a:rPr sz="1450" spc="-4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to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allow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the</a:t>
            </a:r>
            <a:r>
              <a:rPr sz="1450" spc="-42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integration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of</a:t>
            </a:r>
            <a:r>
              <a:rPr sz="1450" spc="-42">
                <a:latin typeface="Trebuchet MS"/>
                <a:cs typeface="Trebuchet MS"/>
              </a:rPr>
              <a:t> </a:t>
            </a:r>
            <a:r>
              <a:rPr sz="1450" spc="22">
                <a:latin typeface="Trebuchet MS"/>
                <a:cs typeface="Trebuchet MS"/>
              </a:rPr>
              <a:t>various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 spc="90">
                <a:latin typeface="Trebuchet MS"/>
                <a:cs typeface="Trebuchet MS"/>
              </a:rPr>
              <a:t>DevOps</a:t>
            </a:r>
            <a:r>
              <a:rPr sz="1450" spc="-4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stages.</a:t>
            </a:r>
            <a:r>
              <a:rPr sz="1450" spc="-42">
                <a:latin typeface="Trebuchet MS"/>
                <a:cs typeface="Trebuchet MS"/>
              </a:rPr>
              <a:t> </a:t>
            </a:r>
            <a:r>
              <a:rPr sz="1450" spc="-12">
                <a:latin typeface="Trebuchet MS"/>
                <a:cs typeface="Trebuchet MS"/>
              </a:rPr>
              <a:t>If </a:t>
            </a:r>
            <a:r>
              <a:rPr sz="1450" spc="65">
                <a:latin typeface="Trebuchet MS"/>
                <a:cs typeface="Trebuchet MS"/>
              </a:rPr>
              <a:t>you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want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to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integrate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10">
                <a:latin typeface="Trebuchet MS"/>
                <a:cs typeface="Trebuchet MS"/>
              </a:rPr>
              <a:t>particular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38">
                <a:latin typeface="Trebuchet MS"/>
                <a:cs typeface="Trebuchet MS"/>
              </a:rPr>
              <a:t>tool,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65">
                <a:latin typeface="Trebuchet MS"/>
                <a:cs typeface="Trebuchet MS"/>
              </a:rPr>
              <a:t>you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42">
                <a:latin typeface="Trebuchet MS"/>
                <a:cs typeface="Trebuchet MS"/>
              </a:rPr>
              <a:t>have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to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10">
                <a:latin typeface="Trebuchet MS"/>
                <a:cs typeface="Trebuchet MS"/>
              </a:rPr>
              <a:t>install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the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40">
                <a:latin typeface="Trebuchet MS"/>
                <a:cs typeface="Trebuchet MS"/>
              </a:rPr>
              <a:t>plugins </a:t>
            </a:r>
            <a:r>
              <a:rPr sz="1450" spc="-5">
                <a:latin typeface="Trebuchet MS"/>
                <a:cs typeface="Trebuchet MS"/>
              </a:rPr>
              <a:t>for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28">
                <a:latin typeface="Trebuchet MS"/>
                <a:cs typeface="Trebuchet MS"/>
              </a:rPr>
              <a:t>that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50">
                <a:latin typeface="Trebuchet MS"/>
                <a:cs typeface="Trebuchet MS"/>
              </a:rPr>
              <a:t>tool.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35">
                <a:latin typeface="Trebuchet MS"/>
                <a:cs typeface="Trebuchet MS"/>
              </a:rPr>
              <a:t>For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example: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80">
                <a:latin typeface="Trebuchet MS"/>
                <a:cs typeface="Trebuchet MS"/>
              </a:rPr>
              <a:t>Maven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2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40">
                <a:latin typeface="Trebuchet MS"/>
                <a:cs typeface="Trebuchet MS"/>
              </a:rPr>
              <a:t>Project,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92">
                <a:latin typeface="Trebuchet MS"/>
                <a:cs typeface="Trebuchet MS"/>
              </a:rPr>
              <a:t>Git,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122">
                <a:latin typeface="Trebuchet MS"/>
                <a:cs typeface="Trebuchet MS"/>
              </a:rPr>
              <a:t>HTML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Publisher, </a:t>
            </a:r>
            <a:r>
              <a:rPr sz="1450" spc="65">
                <a:latin typeface="Trebuchet MS"/>
                <a:cs typeface="Trebuchet MS"/>
              </a:rPr>
              <a:t>Amazon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EC2,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10">
                <a:latin typeface="Trebuchet MS"/>
                <a:cs typeface="Trebuchet MS"/>
              </a:rPr>
              <a:t>etc.</a:t>
            </a:r>
            <a:endParaRPr sz="1450">
              <a:latin typeface="Trebuchet MS"/>
              <a:cs typeface="Trebuchet MS"/>
            </a:endParaRPr>
          </a:p>
          <a:p>
            <a:pPr marL="159702">
              <a:lnSpc>
                <a:spcPct val="100000"/>
              </a:lnSpc>
              <a:spcBef>
                <a:spcPts val="282"/>
              </a:spcBef>
            </a:pPr>
            <a:r>
              <a:rPr sz="1450" spc="48">
                <a:latin typeface="Trebuchet MS"/>
                <a:cs typeface="Trebuchet MS"/>
              </a:rPr>
              <a:t>Possible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52">
                <a:latin typeface="Trebuchet MS"/>
                <a:cs typeface="Trebuchet MS"/>
              </a:rPr>
              <a:t>steps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35">
                <a:latin typeface="Trebuchet MS"/>
                <a:cs typeface="Trebuchet MS"/>
              </a:rPr>
              <a:t>executed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70">
                <a:latin typeface="Trebuchet MS"/>
                <a:cs typeface="Trebuchet MS"/>
              </a:rPr>
              <a:t>by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25">
                <a:latin typeface="Trebuchet MS"/>
                <a:cs typeface="Trebuchet MS"/>
              </a:rPr>
              <a:t>Jenkins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are</a:t>
            </a:r>
            <a:r>
              <a:rPr sz="1450" spc="-62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for</a:t>
            </a:r>
            <a:r>
              <a:rPr sz="1450" spc="-65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example:</a:t>
            </a:r>
            <a:endParaRPr sz="1450">
              <a:latin typeface="Trebuchet MS"/>
              <a:cs typeface="Trebuchet MS"/>
            </a:endParaRPr>
          </a:p>
          <a:p>
            <a:pPr marL="159702" marR="183198" indent="-132080">
              <a:lnSpc>
                <a:spcPct val="116399"/>
              </a:lnSpc>
              <a:buAutoNum type="arabicPeriod"/>
              <a:tabLst>
                <a:tab pos="160020"/>
              </a:tabLst>
            </a:pPr>
            <a:r>
              <a:rPr sz="1450">
                <a:latin typeface="Trebuchet MS"/>
                <a:cs typeface="Trebuchet MS"/>
              </a:rPr>
              <a:t>Perform</a:t>
            </a:r>
            <a:r>
              <a:rPr sz="1450" spc="-1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software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build</a:t>
            </a:r>
            <a:r>
              <a:rPr sz="1450" spc="-10">
                <a:latin typeface="Trebuchet MS"/>
                <a:cs typeface="Trebuchet MS"/>
              </a:rPr>
              <a:t> </a:t>
            </a:r>
            <a:r>
              <a:rPr sz="1450" spc="55">
                <a:latin typeface="Trebuchet MS"/>
                <a:cs typeface="Trebuchet MS"/>
              </a:rPr>
              <a:t>using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build</a:t>
            </a:r>
            <a:r>
              <a:rPr sz="1450" spc="-10">
                <a:latin typeface="Trebuchet MS"/>
                <a:cs typeface="Trebuchet MS"/>
              </a:rPr>
              <a:t> </a:t>
            </a:r>
            <a:r>
              <a:rPr sz="1450" spc="60">
                <a:latin typeface="Trebuchet MS"/>
                <a:cs typeface="Trebuchet MS"/>
              </a:rPr>
              <a:t>system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like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Gradle</a:t>
            </a:r>
            <a:r>
              <a:rPr sz="1450" spc="-1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or</a:t>
            </a:r>
            <a:r>
              <a:rPr sz="1450" spc="-8">
                <a:latin typeface="Trebuchet MS"/>
                <a:cs typeface="Trebuchet MS"/>
              </a:rPr>
              <a:t> </a:t>
            </a:r>
            <a:r>
              <a:rPr sz="1450" spc="75">
                <a:latin typeface="Trebuchet MS"/>
                <a:cs typeface="Trebuchet MS"/>
              </a:rPr>
              <a:t>Maven </a:t>
            </a:r>
            <a:r>
              <a:rPr sz="1450" spc="57">
                <a:latin typeface="Trebuchet MS"/>
                <a:cs typeface="Trebuchet MS"/>
              </a:rPr>
              <a:t>Apache</a:t>
            </a:r>
            <a:endParaRPr sz="1450">
              <a:latin typeface="Trebuchet MS"/>
              <a:cs typeface="Trebuchet MS"/>
            </a:endParaRPr>
          </a:p>
          <a:p>
            <a:pPr marL="159702" indent="-14922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160020"/>
              </a:tabLst>
            </a:pPr>
            <a:r>
              <a:rPr sz="1450" spc="32">
                <a:latin typeface="Trebuchet MS"/>
                <a:cs typeface="Trebuchet MS"/>
              </a:rPr>
              <a:t>Execute</a:t>
            </a:r>
            <a:r>
              <a:rPr sz="1450" spc="-55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</a:t>
            </a:r>
            <a:r>
              <a:rPr sz="1450" spc="-55">
                <a:latin typeface="Trebuchet MS"/>
                <a:cs typeface="Trebuchet MS"/>
              </a:rPr>
              <a:t> </a:t>
            </a:r>
            <a:r>
              <a:rPr sz="1450" spc="28">
                <a:latin typeface="Trebuchet MS"/>
                <a:cs typeface="Trebuchet MS"/>
              </a:rPr>
              <a:t>shell</a:t>
            </a:r>
            <a:r>
              <a:rPr sz="1450" spc="-55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script</a:t>
            </a:r>
            <a:endParaRPr sz="1450">
              <a:latin typeface="Trebuchet MS"/>
              <a:cs typeface="Trebuchet MS"/>
            </a:endParaRPr>
          </a:p>
          <a:p>
            <a:pPr marL="159702" indent="-151765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160020"/>
              </a:tabLst>
            </a:pPr>
            <a:r>
              <a:rPr sz="1450" spc="25">
                <a:latin typeface="Trebuchet MS"/>
                <a:cs typeface="Trebuchet MS"/>
              </a:rPr>
              <a:t>Archive</a:t>
            </a:r>
            <a:r>
              <a:rPr sz="1450" spc="-3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a</a:t>
            </a:r>
            <a:r>
              <a:rPr sz="1450" spc="-28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build</a:t>
            </a:r>
            <a:r>
              <a:rPr sz="1450" spc="-28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result</a:t>
            </a:r>
            <a:endParaRPr sz="1450">
              <a:latin typeface="Trebuchet MS"/>
              <a:cs typeface="Trebuchet MS"/>
            </a:endParaRPr>
          </a:p>
          <a:p>
            <a:pPr marL="159702" indent="-153670">
              <a:lnSpc>
                <a:spcPct val="100000"/>
              </a:lnSpc>
              <a:spcBef>
                <a:spcPts val="285"/>
              </a:spcBef>
              <a:buAutoNum type="arabicPeriod"/>
              <a:tabLst>
                <a:tab pos="160020"/>
              </a:tabLst>
            </a:pPr>
            <a:r>
              <a:rPr sz="1450" spc="50">
                <a:latin typeface="Trebuchet MS"/>
                <a:cs typeface="Trebuchet MS"/>
              </a:rPr>
              <a:t>Running</a:t>
            </a:r>
            <a:r>
              <a:rPr sz="1450" spc="10">
                <a:latin typeface="Trebuchet MS"/>
                <a:cs typeface="Trebuchet MS"/>
              </a:rPr>
              <a:t> </a:t>
            </a:r>
            <a:r>
              <a:rPr sz="1450">
                <a:latin typeface="Trebuchet MS"/>
                <a:cs typeface="Trebuchet MS"/>
              </a:rPr>
              <a:t>software</a:t>
            </a:r>
            <a:r>
              <a:rPr sz="1450" spc="10">
                <a:latin typeface="Trebuchet MS"/>
                <a:cs typeface="Trebuchet MS"/>
              </a:rPr>
              <a:t> </a:t>
            </a:r>
            <a:r>
              <a:rPr sz="1450" spc="-5">
                <a:latin typeface="Trebuchet MS"/>
                <a:cs typeface="Trebuchet MS"/>
              </a:rPr>
              <a:t>tests</a:t>
            </a:r>
            <a:endParaRPr sz="145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slides/slide8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6522606" y="0"/>
            <a:ext cx="2621598" cy="1543050"/>
          </a:xfrm>
          <a:custGeom>
            <a:rect l="l" t="t" r="r" b="b"/>
            <a:pathLst>
              <a:path w="5243194" h="3086100">
                <a:moveTo>
                  <a:pt x="0" y="0"/>
                </a:moveTo>
                <a:lnTo>
                  <a:pt x="5242789" y="0"/>
                </a:lnTo>
                <a:lnTo>
                  <a:pt x="5242789" y="3086099"/>
                </a:lnTo>
                <a:lnTo>
                  <a:pt x="0" y="3086099"/>
                </a:lnTo>
                <a:lnTo>
                  <a:pt x="0" y="0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" name="object 3"/>
          <p:cNvPicPr/>
          <p:nvPr/>
        </p:nvPicPr>
        <p:blipFill>
          <a:blip r:embed="rId2"/>
          <a:stretch>
            <a:fillRect/>
          </a:stretch>
        </p:blipFill>
        <p:spPr>
          <a:xfrm>
            <a:off x="4317448" y="514350"/>
            <a:ext cx="2081212" cy="4114800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917491" y="2317750"/>
            <a:ext cx="2589212" cy="2317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</a:pPr>
            <a:r>
              <a:rPr spc="592"/>
              <a:t>WORKFLO</a:t>
            </a:r>
            <a:r>
              <a:rPr spc="292"/>
              <a:t>W</a:t>
            </a:r>
          </a:p>
        </p:txBody>
      </p:sp>
    </p:spTree>
  </p:cSld>
  <p:clrMapOvr>
    <a:masterClrMapping/>
  </p:clrMapOvr>
  <p:transition/>
  <p:timing/>
</p:sld>
</file>

<file path=ppt/slides/slide9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</a:xfrm>
      </p:grpSpPr>
      <p:sp>
        <p:nvSpPr>
          <p:cNvPr id="2" name="object 2"/>
          <p:cNvSpPr/>
          <p:nvPr/>
        </p:nvSpPr>
        <p:spPr>
          <a:xfrm>
            <a:off x="0" y="2"/>
            <a:ext cx="9137968" cy="1658620"/>
          </a:xfrm>
          <a:custGeom>
            <a:rect l="l" t="t" r="r" b="b"/>
            <a:pathLst>
              <a:path w="18275935" h="3317240">
                <a:moveTo>
                  <a:pt x="0" y="0"/>
                </a:moveTo>
                <a:lnTo>
                  <a:pt x="18275497" y="0"/>
                </a:lnTo>
                <a:lnTo>
                  <a:pt x="18275497" y="3317130"/>
                </a:lnTo>
                <a:lnTo>
                  <a:pt x="0" y="3317130"/>
                </a:lnTo>
                <a:lnTo>
                  <a:pt x="0" y="0"/>
                </a:lnTo>
                <a:close/>
              </a:path>
            </a:pathLst>
          </a:custGeom>
          <a:solidFill>
            <a:srgbClr val="D4D0C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4000" y="401942"/>
            <a:ext cx="2943225" cy="46037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50"/>
              </a:spcBef>
              <a:tabLst>
                <a:tab pos="1512570"/>
                <a:tab pos="2234565"/>
                <a:tab pos="3476625"/>
                <a:tab pos="4076700"/>
              </a:tabLst>
            </a:pPr>
            <a:r>
              <a:rPr spc="512"/>
              <a:t>TYPE</a:t>
            </a:r>
            <a:r>
              <a:rPr spc="212"/>
              <a:t>S</a:t>
            </a:r>
            <a:r>
              <a:rPr/>
              <a:t>	</a:t>
            </a:r>
            <a:r>
              <a:rPr spc="493"/>
              <a:t>O</a:t>
            </a:r>
            <a:r>
              <a:rPr spc="192"/>
              <a:t>F</a:t>
            </a:r>
            <a:r>
              <a:rPr/>
              <a:t>	</a:t>
            </a:r>
            <a:r>
              <a:rPr spc="509"/>
              <a:t>JOB</a:t>
            </a:r>
            <a:r>
              <a:rPr spc="210"/>
              <a:t>S</a:t>
            </a:r>
            <a:r>
              <a:rPr/>
              <a:t>	</a:t>
            </a:r>
            <a:r>
              <a:rPr spc="432"/>
              <a:t>I</a:t>
            </a:r>
            <a:r>
              <a:rPr spc="132"/>
              <a:t>N</a:t>
            </a:r>
            <a:r>
              <a:rPr/>
              <a:t>	</a:t>
            </a:r>
            <a:r>
              <a:rPr spc="500"/>
              <a:t>JENKIN</a:t>
            </a:r>
            <a:r>
              <a:rPr spc="200"/>
              <a:t>S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08000" y="1856926"/>
            <a:ext cx="4559935" cy="2112962"/>
          </a:xfrm>
          <a:prstGeom prst="rect">
            <a:avLst/>
          </a:prstGeom>
        </p:spPr>
        <p:txBody>
          <a:bodyPr vert="horz" wrap="square" lIns="0" tIns="47308" rIns="0" bIns="0" rtlCol="0">
            <a:spAutoFit/>
          </a:bodyPr>
          <a:lstStyle/>
          <a:p>
            <a:pPr marL="6350">
              <a:lnSpc>
                <a:spcPct val="100000"/>
              </a:lnSpc>
              <a:spcBef>
                <a:spcPts val="372"/>
              </a:spcBef>
            </a:pPr>
            <a:r>
              <a:rPr sz="1700" spc="190">
                <a:latin typeface="Trebuchet MS"/>
                <a:cs typeface="Trebuchet MS"/>
              </a:rPr>
              <a:t>We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52">
                <a:latin typeface="Trebuchet MS"/>
                <a:cs typeface="Trebuchet MS"/>
              </a:rPr>
              <a:t>can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>
                <a:latin typeface="Trebuchet MS"/>
                <a:cs typeface="Trebuchet MS"/>
              </a:rPr>
              <a:t>create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62">
                <a:latin typeface="Trebuchet MS"/>
                <a:cs typeface="Trebuchet MS"/>
              </a:rPr>
              <a:t>below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50">
                <a:latin typeface="Trebuchet MS"/>
                <a:cs typeface="Trebuchet MS"/>
              </a:rPr>
              <a:t>types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>
                <a:latin typeface="Trebuchet MS"/>
                <a:cs typeface="Trebuchet MS"/>
              </a:rPr>
              <a:t>of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>
                <a:latin typeface="Trebuchet MS"/>
                <a:cs typeface="Trebuchet MS"/>
              </a:rPr>
              <a:t>jobs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-15">
                <a:latin typeface="Trebuchet MS"/>
                <a:cs typeface="Trebuchet MS"/>
              </a:rPr>
              <a:t>in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-5">
                <a:latin typeface="Trebuchet MS"/>
                <a:cs typeface="Trebuchet MS"/>
              </a:rPr>
              <a:t>Jenkins.</a:t>
            </a:r>
            <a:endParaRPr sz="1700">
              <a:latin typeface="Trebuchet MS"/>
              <a:cs typeface="Trebuchet MS"/>
            </a:endParaRPr>
          </a:p>
          <a:p>
            <a:pPr marL="373062" indent="-154940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 spc="30">
                <a:latin typeface="Trebuchet MS"/>
                <a:cs typeface="Trebuchet MS"/>
              </a:rPr>
              <a:t>Freestyle</a:t>
            </a:r>
            <a:r>
              <a:rPr sz="1700" spc="-62">
                <a:latin typeface="Trebuchet MS"/>
                <a:cs typeface="Trebuchet MS"/>
              </a:rPr>
              <a:t> </a:t>
            </a:r>
            <a:r>
              <a:rPr sz="1700" spc="-5">
                <a:latin typeface="Trebuchet MS"/>
                <a:cs typeface="Trebuchet MS"/>
              </a:rPr>
              <a:t>Project</a:t>
            </a:r>
            <a:endParaRPr sz="1700">
              <a:latin typeface="Trebuchet MS"/>
              <a:cs typeface="Trebuchet MS"/>
            </a:endParaRPr>
          </a:p>
          <a:p>
            <a:pPr marL="373062" indent="-174942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 spc="-5">
                <a:latin typeface="Trebuchet MS"/>
                <a:cs typeface="Trebuchet MS"/>
              </a:rPr>
              <a:t>Pipeline</a:t>
            </a:r>
            <a:endParaRPr sz="1700">
              <a:latin typeface="Trebuchet MS"/>
              <a:cs typeface="Trebuchet MS"/>
            </a:endParaRPr>
          </a:p>
          <a:p>
            <a:pPr marL="373062" indent="-177800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>
                <a:latin typeface="Trebuchet MS"/>
                <a:cs typeface="Trebuchet MS"/>
              </a:rPr>
              <a:t>Multiconfiguration</a:t>
            </a:r>
            <a:r>
              <a:rPr sz="1700" spc="182">
                <a:latin typeface="Trebuchet MS"/>
                <a:cs typeface="Trebuchet MS"/>
              </a:rPr>
              <a:t> </a:t>
            </a:r>
            <a:r>
              <a:rPr sz="1700" spc="-5">
                <a:latin typeface="Trebuchet MS"/>
                <a:cs typeface="Trebuchet MS"/>
              </a:rPr>
              <a:t>Projects</a:t>
            </a:r>
            <a:endParaRPr sz="1700">
              <a:latin typeface="Trebuchet MS"/>
              <a:cs typeface="Trebuchet MS"/>
            </a:endParaRPr>
          </a:p>
          <a:p>
            <a:pPr marL="373062" indent="-180340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 spc="35">
                <a:latin typeface="Trebuchet MS"/>
                <a:cs typeface="Trebuchet MS"/>
              </a:rPr>
              <a:t>Folder</a:t>
            </a:r>
            <a:endParaRPr sz="1700">
              <a:latin typeface="Trebuchet MS"/>
              <a:cs typeface="Trebuchet MS"/>
            </a:endParaRPr>
          </a:p>
          <a:p>
            <a:pPr marL="373062" indent="-180340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>
                <a:latin typeface="Trebuchet MS"/>
                <a:cs typeface="Trebuchet MS"/>
              </a:rPr>
              <a:t>GitHub</a:t>
            </a:r>
            <a:r>
              <a:rPr sz="1700" spc="48">
                <a:latin typeface="Trebuchet MS"/>
                <a:cs typeface="Trebuchet MS"/>
              </a:rPr>
              <a:t> </a:t>
            </a:r>
            <a:r>
              <a:rPr sz="1700" spc="-5">
                <a:latin typeface="Trebuchet MS"/>
                <a:cs typeface="Trebuchet MS"/>
              </a:rPr>
              <a:t>organization</a:t>
            </a:r>
            <a:endParaRPr sz="1700">
              <a:latin typeface="Trebuchet MS"/>
              <a:cs typeface="Trebuchet MS"/>
            </a:endParaRPr>
          </a:p>
          <a:p>
            <a:pPr marL="373062" indent="-192723">
              <a:lnSpc>
                <a:spcPct val="100000"/>
              </a:lnSpc>
              <a:spcBef>
                <a:spcPts val="322"/>
              </a:spcBef>
              <a:buAutoNum type="arabicPeriod"/>
              <a:tabLst>
                <a:tab pos="373380"/>
              </a:tabLst>
            </a:pPr>
            <a:r>
              <a:rPr sz="1700" spc="28">
                <a:latin typeface="Trebuchet MS"/>
                <a:cs typeface="Trebuchet MS"/>
              </a:rPr>
              <a:t>Mutlibranch</a:t>
            </a:r>
            <a:r>
              <a:rPr sz="1700" spc="-60">
                <a:latin typeface="Trebuchet MS"/>
                <a:cs typeface="Trebuchet MS"/>
              </a:rPr>
              <a:t> </a:t>
            </a:r>
            <a:r>
              <a:rPr sz="1700" spc="-5">
                <a:latin typeface="Trebuchet MS"/>
                <a:cs typeface="Trebuchet MS"/>
              </a:rPr>
              <a:t>Pipeline</a:t>
            </a:r>
            <a:endParaRPr sz="1700">
              <a:latin typeface="Trebuchet MS"/>
              <a:cs typeface="Trebuchet MS"/>
            </a:endParaRP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6.0.12"/>
  <p:tag name="AS_OS" val="Microsoft Windows NT 10.0.17763.0"/>
  <p:tag name="AS_RELEASE_DATE" val="2021.05.14"/>
  <p:tag name="AS_TITLE" val="Aspose.Slides for .NET Standard 2.0"/>
  <p:tag name="AS_VERSION" val="21.5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2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</a:theme>
</file>

<file path=ppt/theme/theme3.xml><?xml version="1.0" encoding="utf-8"?>
<a:theme xmlns:r="http://schemas.openxmlformats.org/officeDocument/2006/relationships"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r="http://schemas.openxmlformats.org/officeDocument/2006/relationships" xmlns:a="http://schemas.openxmlformats.org/drawingml/2006/main" name="Focus override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Arial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55</Paragraphs>
  <Slides>54</Slides>
  <Notes>42</Notes>
  <TotalTime>0</TotalTime>
  <HiddenSlides>0</HiddenSlides>
  <MMClips>0</MMClips>
  <ScaleCrop>0</ScaleCrop>
  <HeadingPairs>
    <vt:vector baseType="variant" size="6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baseType="lpstr" size="63">
      <vt:lpstr>Arial</vt:lpstr>
      <vt:lpstr>Calibri</vt:lpstr>
      <vt:lpstr>Verdana</vt:lpstr>
      <vt:lpstr>Tahoma</vt:lpstr>
      <vt:lpstr>Microsoft Sans Serif</vt:lpstr>
      <vt:lpstr>Trebuchet MS</vt:lpstr>
      <vt:lpstr>Montserrat</vt:lpstr>
      <vt:lpstr>Lato</vt:lpstr>
      <vt:lpstr>Office Theme</vt:lpstr>
      <vt:lpstr>Jenkins  Architecture</vt:lpstr>
      <vt:lpstr>PowerPoint Presentation</vt:lpstr>
      <vt:lpstr>PowerPoint Presentation</vt:lpstr>
      <vt:lpstr>Advantages and disadvantages of Jenkins</vt:lpstr>
      <vt:lpstr>JENKINS</vt:lpstr>
      <vt:lpstr>WHAT	IS	JENKINS?</vt:lpstr>
      <vt:lpstr>PowerPoint Presentation</vt:lpstr>
      <vt:lpstr>WORKFLOW</vt:lpstr>
      <vt:lpstr>TYPES	OF	JOBS	IN	JENKINS</vt:lpstr>
      <vt:lpstr>Freestyle is the simplest method to build project. They are repeatable and contain both build steps and post-build actions.
Even though freestyle jobs are highly flexible, they support a limited number of general build and post-build actions. Any specialized or non-typical action a user wants to add to a freestyle project requires additional plugins.</vt:lpstr>
      <vt:lpstr>PIPELINES</vt:lpstr>
      <vt:lpstr>It contains a group of states called build, deploy, test and release. These events are interlinked with each other. Every state has its events, which work in a sequence called a continuous delivery pipeline.</vt:lpstr>
      <vt:lpstr>Jenkins walkthrough</vt:lpstr>
      <vt:lpstr>Installing Jenkins</vt:lpstr>
      <vt:lpstr>PowerPoint Presentation</vt:lpstr>
      <vt:lpstr>Building a docker image</vt:lpstr>
      <vt:lpstr>PowerPoint Presentation</vt:lpstr>
      <vt:lpstr>PowerPoint Presentation</vt:lpstr>
      <vt:lpstr>PowerPoint Presentation</vt:lpstr>
      <vt:lpstr>Creating a freestyle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File system 
and workspace
in Jenkins</vt:lpstr>
      <vt:lpstr>PowerPoint Presentation</vt:lpstr>
      <vt:lpstr>PowerPoint Presentation</vt:lpstr>
      <vt:lpstr>PowerPoint Presentation</vt:lpstr>
      <vt:lpstr>A sample demo of a jenkins job</vt:lpstr>
      <vt:lpstr>PowerPoint Presentation</vt:lpstr>
      <vt:lpstr>PowerPoint Presentation</vt:lpstr>
      <vt:lpstr>Creating a 
Cloud Agent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
Pipeline</vt:lpstr>
      <vt:lpstr>PowerPoint Presentation</vt:lpstr>
      <vt:lpstr>PowerPoint Presentation</vt:lpstr>
      <vt:lpstr>PowerPoint Presentation</vt:lpstr>
      <vt:lpstr>PowerPoint Presentation</vt:lpstr>
      <vt:lpstr>Blue Ocean</vt:lpstr>
      <vt:lpstr>Thank You</vt:lpstr>
    </vt:vector>
  </TitlesOfParts>
  <LinksUpToDate>0</LinksUpToDate>
  <SharedDoc>0</SharedDoc>
  <HyperlinksChanged>0</HyperlinksChanged>
  <Application>Aspose.Slides for .NET</Application>
  <AppVersion>21.0500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dc:title>Jenkins Architecture</dc:title>
  <cp:revision>1</cp:revision>
  <dcterms:created xsi:type="dcterms:W3CDTF">2023-03-21T05:00:37Z</dcterms:created>
  <dcterms:modified xsi:type="dcterms:W3CDTF">2023-03-21T05:16:45Z</dcterms:modified>
</cp:coreProperties>
</file>

<file path=docProps/custom.xml><?xml version="1.0" encoding="utf-8"?>
<Properties xmlns:vt="http://schemas.openxmlformats.org/officeDocument/2006/docPropsVTypes" xmlns="http://schemas.openxmlformats.org/officeDocument/2006/custom-properties">
  <property fmtid="{D5CDD505-2E9C-101B-9397-08002B2CF9AE}" pid="2" name="Creator">
    <vt:lpwstr>Google</vt:lpwstr>
  </property>
</Properties>
</file>